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319" r:id="rId5"/>
    <p:sldId id="320" r:id="rId6"/>
    <p:sldId id="332" r:id="rId7"/>
    <p:sldId id="327" r:id="rId8"/>
    <p:sldId id="321" r:id="rId9"/>
    <p:sldId id="322" r:id="rId10"/>
    <p:sldId id="323" r:id="rId11"/>
    <p:sldId id="340" r:id="rId12"/>
    <p:sldId id="316" r:id="rId13"/>
    <p:sldId id="315" r:id="rId14"/>
    <p:sldId id="314" r:id="rId15"/>
    <p:sldId id="317" r:id="rId16"/>
    <p:sldId id="318" r:id="rId17"/>
    <p:sldId id="269" r:id="rId18"/>
    <p:sldId id="328" r:id="rId19"/>
    <p:sldId id="329" r:id="rId20"/>
    <p:sldId id="324" r:id="rId21"/>
    <p:sldId id="325" r:id="rId22"/>
    <p:sldId id="326" r:id="rId23"/>
    <p:sldId id="338" r:id="rId24"/>
    <p:sldId id="337" r:id="rId25"/>
    <p:sldId id="336" r:id="rId26"/>
    <p:sldId id="335" r:id="rId27"/>
    <p:sldId id="334" r:id="rId28"/>
    <p:sldId id="341" r:id="rId29"/>
  </p:sldIdLst>
  <p:sldSz cx="9144000" cy="6858000" type="screen4x3"/>
  <p:notesSz cx="7010400" cy="9296400"/>
  <p:defaultTextStyle>
    <a:defPPr>
      <a:defRPr lang="en-US"/>
    </a:defPPr>
    <a:lvl1pPr marL="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4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6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8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0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2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4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0" algn="l" defTabSz="9142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84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92" userDrawn="1">
          <p15:clr>
            <a:srgbClr val="A4A3A4"/>
          </p15:clr>
        </p15:guide>
        <p15:guide id="4" orient="horz" pos="4176" userDrawn="1">
          <p15:clr>
            <a:srgbClr val="A4A3A4"/>
          </p15:clr>
        </p15:guide>
        <p15:guide id="5" orient="horz" pos="1019">
          <p15:clr>
            <a:srgbClr val="A4A3A4"/>
          </p15:clr>
        </p15:guide>
        <p15:guide id="6" pos="210">
          <p15:clr>
            <a:srgbClr val="A4A3A4"/>
          </p15:clr>
        </p15:guide>
        <p15:guide id="7" pos="281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439"/>
    <a:srgbClr val="FEC488"/>
    <a:srgbClr val="8993A7"/>
    <a:srgbClr val="C780F4"/>
    <a:srgbClr val="7D00E1"/>
    <a:srgbClr val="A129E8"/>
    <a:srgbClr val="C2C6D2"/>
    <a:srgbClr val="A5ACBE"/>
    <a:srgbClr val="7E99EC"/>
    <a:srgbClr val="3B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4" autoAdjust="0"/>
    <p:restoredTop sz="93988" autoAdjust="0"/>
  </p:normalViewPr>
  <p:slideViewPr>
    <p:cSldViewPr snapToGrid="0" showGuides="1">
      <p:cViewPr>
        <p:scale>
          <a:sx n="60" d="100"/>
          <a:sy n="60" d="100"/>
        </p:scale>
        <p:origin x="-2178" y="-570"/>
      </p:cViewPr>
      <p:guideLst>
        <p:guide orient="horz" pos="1584"/>
        <p:guide orient="horz" pos="192"/>
        <p:guide orient="horz" pos="4176"/>
        <p:guide orient="horz" pos="1019"/>
        <p:guide pos="2880"/>
        <p:guide pos="210"/>
        <p:guide pos="281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2" d="100"/>
        <a:sy n="132" d="100"/>
      </p:scale>
      <p:origin x="0" y="8184"/>
    </p:cViewPr>
  </p:sorterViewPr>
  <p:notesViewPr>
    <p:cSldViewPr snapToGrid="0" showGuides="1">
      <p:cViewPr varScale="1">
        <p:scale>
          <a:sx n="54" d="100"/>
          <a:sy n="54" d="100"/>
        </p:scale>
        <p:origin x="-2454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89E0E8-7078-484F-B952-24E19316F184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A167384-6885-7A47-BDC5-58C7CFF4F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817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BEB936B-FE89-4344-982F-3EA728D5E6E3}" type="datetimeFigureOut">
              <a:rPr lang="en-GB" smtClean="0"/>
              <a:t>20/05/2018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3007C13-8B10-4110-B449-2E65250C90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86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2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4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6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8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0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2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4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0" algn="l" defTabSz="91424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4FE7F-26DA-4251-8478-E3A93E05B16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3393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57083" indent="-291186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64744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30642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96539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62437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28335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94232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60130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0DB2AF7-4BDF-4B9C-BAFF-95F959C018D0}" type="slidenum">
              <a:rPr lang="en-US" altLang="en-US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6612" cy="348615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57083" indent="-291186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64744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30642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96539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62437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28335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94232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60130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0DB2AF7-4BDF-4B9C-BAFF-95F959C018D0}" type="slidenum">
              <a:rPr lang="en-US" altLang="en-US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6612" cy="348615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57083" indent="-291186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64744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30642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96539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62437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28335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94232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60130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0DB2AF7-4BDF-4B9C-BAFF-95F959C018D0}" type="slidenum">
              <a:rPr lang="en-US" altLang="en-US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6612" cy="348615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07C13-8B10-4110-B449-2E65250C906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23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48DA9-255D-4021-9152-50E7A9D6F49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320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07C13-8B10-4110-B449-2E65250C906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23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07C13-8B10-4110-B449-2E65250C9065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23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F8E597-E40C-420D-8FFB-08EA9EDBF761}" type="slidenum">
              <a:rPr lang="en-US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83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F8E597-E40C-420D-8FFB-08EA9EDBF761}" type="slidenum">
              <a:rPr lang="en-US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83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07C13-8B10-4110-B449-2E65250C906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23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F8E597-E40C-420D-8FFB-08EA9EDBF761}" type="slidenum">
              <a:rPr lang="en-US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83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F8E597-E40C-420D-8FFB-08EA9EDBF761}" type="slidenum">
              <a:rPr lang="en-US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83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F8E597-E40C-420D-8FFB-08EA9EDBF761}" type="slidenum">
              <a:rPr lang="en-US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83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07C13-8B10-4110-B449-2E65250C906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23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57083" indent="-291186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64744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30642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96539" indent="-23294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62437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28335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94232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60130" indent="-2329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0DB2AF7-4BDF-4B9C-BAFF-95F959C018D0}" type="slidenum">
              <a:rPr lang="en-US" altLang="en-US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6612" cy="348615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05199" y="585602"/>
            <a:ext cx="5635085" cy="6272398"/>
          </a:xfrm>
          <a:custGeom>
            <a:avLst/>
            <a:gdLst>
              <a:gd name="connsiteX0" fmla="*/ 0 w 4762822"/>
              <a:gd name="connsiteY0" fmla="*/ 588726 h 3532287"/>
              <a:gd name="connsiteX1" fmla="*/ 588726 w 4762822"/>
              <a:gd name="connsiteY1" fmla="*/ 0 h 3532287"/>
              <a:gd name="connsiteX2" fmla="*/ 4174096 w 4762822"/>
              <a:gd name="connsiteY2" fmla="*/ 0 h 3532287"/>
              <a:gd name="connsiteX3" fmla="*/ 4762822 w 4762822"/>
              <a:gd name="connsiteY3" fmla="*/ 588726 h 3532287"/>
              <a:gd name="connsiteX4" fmla="*/ 4762822 w 4762822"/>
              <a:gd name="connsiteY4" fmla="*/ 2943561 h 3532287"/>
              <a:gd name="connsiteX5" fmla="*/ 4174096 w 4762822"/>
              <a:gd name="connsiteY5" fmla="*/ 3532287 h 3532287"/>
              <a:gd name="connsiteX6" fmla="*/ 588726 w 4762822"/>
              <a:gd name="connsiteY6" fmla="*/ 3532287 h 3532287"/>
              <a:gd name="connsiteX7" fmla="*/ 0 w 4762822"/>
              <a:gd name="connsiteY7" fmla="*/ 2943561 h 3532287"/>
              <a:gd name="connsiteX8" fmla="*/ 0 w 4762822"/>
              <a:gd name="connsiteY8" fmla="*/ 588726 h 3532287"/>
              <a:gd name="connsiteX0" fmla="*/ 0 w 4762822"/>
              <a:gd name="connsiteY0" fmla="*/ 671276 h 3614837"/>
              <a:gd name="connsiteX1" fmla="*/ 1045926 w 4762822"/>
              <a:gd name="connsiteY1" fmla="*/ 0 h 3614837"/>
              <a:gd name="connsiteX2" fmla="*/ 4174096 w 4762822"/>
              <a:gd name="connsiteY2" fmla="*/ 82550 h 3614837"/>
              <a:gd name="connsiteX3" fmla="*/ 4762822 w 4762822"/>
              <a:gd name="connsiteY3" fmla="*/ 671276 h 3614837"/>
              <a:gd name="connsiteX4" fmla="*/ 4762822 w 4762822"/>
              <a:gd name="connsiteY4" fmla="*/ 3026111 h 3614837"/>
              <a:gd name="connsiteX5" fmla="*/ 4174096 w 4762822"/>
              <a:gd name="connsiteY5" fmla="*/ 3614837 h 3614837"/>
              <a:gd name="connsiteX6" fmla="*/ 588726 w 4762822"/>
              <a:gd name="connsiteY6" fmla="*/ 3614837 h 3614837"/>
              <a:gd name="connsiteX7" fmla="*/ 0 w 4762822"/>
              <a:gd name="connsiteY7" fmla="*/ 3026111 h 3614837"/>
              <a:gd name="connsiteX8" fmla="*/ 0 w 4762822"/>
              <a:gd name="connsiteY8" fmla="*/ 671276 h 3614837"/>
              <a:gd name="connsiteX0" fmla="*/ 241300 w 4762822"/>
              <a:gd name="connsiteY0" fmla="*/ 1592026 h 3614837"/>
              <a:gd name="connsiteX1" fmla="*/ 1045926 w 4762822"/>
              <a:gd name="connsiteY1" fmla="*/ 0 h 3614837"/>
              <a:gd name="connsiteX2" fmla="*/ 4174096 w 4762822"/>
              <a:gd name="connsiteY2" fmla="*/ 82550 h 3614837"/>
              <a:gd name="connsiteX3" fmla="*/ 4762822 w 4762822"/>
              <a:gd name="connsiteY3" fmla="*/ 671276 h 3614837"/>
              <a:gd name="connsiteX4" fmla="*/ 4762822 w 4762822"/>
              <a:gd name="connsiteY4" fmla="*/ 3026111 h 3614837"/>
              <a:gd name="connsiteX5" fmla="*/ 4174096 w 4762822"/>
              <a:gd name="connsiteY5" fmla="*/ 3614837 h 3614837"/>
              <a:gd name="connsiteX6" fmla="*/ 588726 w 4762822"/>
              <a:gd name="connsiteY6" fmla="*/ 3614837 h 3614837"/>
              <a:gd name="connsiteX7" fmla="*/ 0 w 4762822"/>
              <a:gd name="connsiteY7" fmla="*/ 3026111 h 3614837"/>
              <a:gd name="connsiteX8" fmla="*/ 241300 w 4762822"/>
              <a:gd name="connsiteY8" fmla="*/ 1592026 h 3614837"/>
              <a:gd name="connsiteX0" fmla="*/ 241300 w 4762822"/>
              <a:gd name="connsiteY0" fmla="*/ 2246076 h 4268887"/>
              <a:gd name="connsiteX1" fmla="*/ 1045926 w 4762822"/>
              <a:gd name="connsiteY1" fmla="*/ 654050 h 4268887"/>
              <a:gd name="connsiteX2" fmla="*/ 2446896 w 4762822"/>
              <a:gd name="connsiteY2" fmla="*/ 0 h 4268887"/>
              <a:gd name="connsiteX3" fmla="*/ 4762822 w 4762822"/>
              <a:gd name="connsiteY3" fmla="*/ 1325326 h 4268887"/>
              <a:gd name="connsiteX4" fmla="*/ 4762822 w 4762822"/>
              <a:gd name="connsiteY4" fmla="*/ 3680161 h 4268887"/>
              <a:gd name="connsiteX5" fmla="*/ 4174096 w 4762822"/>
              <a:gd name="connsiteY5" fmla="*/ 4268887 h 4268887"/>
              <a:gd name="connsiteX6" fmla="*/ 588726 w 4762822"/>
              <a:gd name="connsiteY6" fmla="*/ 4268887 h 4268887"/>
              <a:gd name="connsiteX7" fmla="*/ 0 w 4762822"/>
              <a:gd name="connsiteY7" fmla="*/ 3680161 h 4268887"/>
              <a:gd name="connsiteX8" fmla="*/ 241300 w 4762822"/>
              <a:gd name="connsiteY8" fmla="*/ 2246076 h 4268887"/>
              <a:gd name="connsiteX0" fmla="*/ 241300 w 4762822"/>
              <a:gd name="connsiteY0" fmla="*/ 2246076 h 4268887"/>
              <a:gd name="connsiteX1" fmla="*/ 1045926 w 4762822"/>
              <a:gd name="connsiteY1" fmla="*/ 654050 h 4268887"/>
              <a:gd name="connsiteX2" fmla="*/ 2446896 w 4762822"/>
              <a:gd name="connsiteY2" fmla="*/ 0 h 4268887"/>
              <a:gd name="connsiteX3" fmla="*/ 3727772 w 4762822"/>
              <a:gd name="connsiteY3" fmla="*/ 506176 h 4268887"/>
              <a:gd name="connsiteX4" fmla="*/ 4762822 w 4762822"/>
              <a:gd name="connsiteY4" fmla="*/ 3680161 h 4268887"/>
              <a:gd name="connsiteX5" fmla="*/ 4174096 w 4762822"/>
              <a:gd name="connsiteY5" fmla="*/ 4268887 h 4268887"/>
              <a:gd name="connsiteX6" fmla="*/ 588726 w 4762822"/>
              <a:gd name="connsiteY6" fmla="*/ 4268887 h 4268887"/>
              <a:gd name="connsiteX7" fmla="*/ 0 w 4762822"/>
              <a:gd name="connsiteY7" fmla="*/ 3680161 h 4268887"/>
              <a:gd name="connsiteX8" fmla="*/ 241300 w 4762822"/>
              <a:gd name="connsiteY8" fmla="*/ 2246076 h 4268887"/>
              <a:gd name="connsiteX0" fmla="*/ 241300 w 5061272"/>
              <a:gd name="connsiteY0" fmla="*/ 2246076 h 4268887"/>
              <a:gd name="connsiteX1" fmla="*/ 1045926 w 5061272"/>
              <a:gd name="connsiteY1" fmla="*/ 654050 h 4268887"/>
              <a:gd name="connsiteX2" fmla="*/ 2446896 w 5061272"/>
              <a:gd name="connsiteY2" fmla="*/ 0 h 4268887"/>
              <a:gd name="connsiteX3" fmla="*/ 3727772 w 5061272"/>
              <a:gd name="connsiteY3" fmla="*/ 506176 h 4268887"/>
              <a:gd name="connsiteX4" fmla="*/ 5061272 w 5061272"/>
              <a:gd name="connsiteY4" fmla="*/ 2695911 h 4268887"/>
              <a:gd name="connsiteX5" fmla="*/ 4174096 w 5061272"/>
              <a:gd name="connsiteY5" fmla="*/ 4268887 h 4268887"/>
              <a:gd name="connsiteX6" fmla="*/ 588726 w 5061272"/>
              <a:gd name="connsiteY6" fmla="*/ 4268887 h 4268887"/>
              <a:gd name="connsiteX7" fmla="*/ 0 w 5061272"/>
              <a:gd name="connsiteY7" fmla="*/ 3680161 h 4268887"/>
              <a:gd name="connsiteX8" fmla="*/ 241300 w 5061272"/>
              <a:gd name="connsiteY8" fmla="*/ 2246076 h 4268887"/>
              <a:gd name="connsiteX0" fmla="*/ 241300 w 5061272"/>
              <a:gd name="connsiteY0" fmla="*/ 2246076 h 4268887"/>
              <a:gd name="connsiteX1" fmla="*/ 1045926 w 5061272"/>
              <a:gd name="connsiteY1" fmla="*/ 654050 h 4268887"/>
              <a:gd name="connsiteX2" fmla="*/ 2446896 w 5061272"/>
              <a:gd name="connsiteY2" fmla="*/ 0 h 4268887"/>
              <a:gd name="connsiteX3" fmla="*/ 3727772 w 5061272"/>
              <a:gd name="connsiteY3" fmla="*/ 506176 h 4268887"/>
              <a:gd name="connsiteX4" fmla="*/ 5061272 w 5061272"/>
              <a:gd name="connsiteY4" fmla="*/ 2695911 h 4268887"/>
              <a:gd name="connsiteX5" fmla="*/ 4618596 w 5061272"/>
              <a:gd name="connsiteY5" fmla="*/ 4211737 h 4268887"/>
              <a:gd name="connsiteX6" fmla="*/ 588726 w 5061272"/>
              <a:gd name="connsiteY6" fmla="*/ 4268887 h 4268887"/>
              <a:gd name="connsiteX7" fmla="*/ 0 w 5061272"/>
              <a:gd name="connsiteY7" fmla="*/ 3680161 h 4268887"/>
              <a:gd name="connsiteX8" fmla="*/ 241300 w 5061272"/>
              <a:gd name="connsiteY8" fmla="*/ 2246076 h 4268887"/>
              <a:gd name="connsiteX0" fmla="*/ 241300 w 5061272"/>
              <a:gd name="connsiteY0" fmla="*/ 2246076 h 4656237"/>
              <a:gd name="connsiteX1" fmla="*/ 1045926 w 5061272"/>
              <a:gd name="connsiteY1" fmla="*/ 654050 h 4656237"/>
              <a:gd name="connsiteX2" fmla="*/ 2446896 w 5061272"/>
              <a:gd name="connsiteY2" fmla="*/ 0 h 4656237"/>
              <a:gd name="connsiteX3" fmla="*/ 3727772 w 5061272"/>
              <a:gd name="connsiteY3" fmla="*/ 506176 h 4656237"/>
              <a:gd name="connsiteX4" fmla="*/ 5061272 w 5061272"/>
              <a:gd name="connsiteY4" fmla="*/ 2695911 h 4656237"/>
              <a:gd name="connsiteX5" fmla="*/ 4618596 w 5061272"/>
              <a:gd name="connsiteY5" fmla="*/ 4211737 h 4656237"/>
              <a:gd name="connsiteX6" fmla="*/ 3293826 w 5061272"/>
              <a:gd name="connsiteY6" fmla="*/ 4656237 h 4656237"/>
              <a:gd name="connsiteX7" fmla="*/ 0 w 5061272"/>
              <a:gd name="connsiteY7" fmla="*/ 3680161 h 4656237"/>
              <a:gd name="connsiteX8" fmla="*/ 241300 w 5061272"/>
              <a:gd name="connsiteY8" fmla="*/ 2246076 h 4656237"/>
              <a:gd name="connsiteX0" fmla="*/ 0 w 4819972"/>
              <a:gd name="connsiteY0" fmla="*/ 2246076 h 4797402"/>
              <a:gd name="connsiteX1" fmla="*/ 804626 w 4819972"/>
              <a:gd name="connsiteY1" fmla="*/ 654050 h 4797402"/>
              <a:gd name="connsiteX2" fmla="*/ 2205596 w 4819972"/>
              <a:gd name="connsiteY2" fmla="*/ 0 h 4797402"/>
              <a:gd name="connsiteX3" fmla="*/ 3486472 w 4819972"/>
              <a:gd name="connsiteY3" fmla="*/ 506176 h 4797402"/>
              <a:gd name="connsiteX4" fmla="*/ 4819972 w 4819972"/>
              <a:gd name="connsiteY4" fmla="*/ 2695911 h 4797402"/>
              <a:gd name="connsiteX5" fmla="*/ 4377296 w 4819972"/>
              <a:gd name="connsiteY5" fmla="*/ 4211737 h 4797402"/>
              <a:gd name="connsiteX6" fmla="*/ 3052526 w 4819972"/>
              <a:gd name="connsiteY6" fmla="*/ 4656237 h 4797402"/>
              <a:gd name="connsiteX7" fmla="*/ 565150 w 4819972"/>
              <a:gd name="connsiteY7" fmla="*/ 4651711 h 4797402"/>
              <a:gd name="connsiteX8" fmla="*/ 0 w 4819972"/>
              <a:gd name="connsiteY8" fmla="*/ 2246076 h 4797402"/>
              <a:gd name="connsiteX0" fmla="*/ 66895 w 4886867"/>
              <a:gd name="connsiteY0" fmla="*/ 2246076 h 4797402"/>
              <a:gd name="connsiteX1" fmla="*/ 871521 w 4886867"/>
              <a:gd name="connsiteY1" fmla="*/ 654050 h 4797402"/>
              <a:gd name="connsiteX2" fmla="*/ 2272491 w 4886867"/>
              <a:gd name="connsiteY2" fmla="*/ 0 h 4797402"/>
              <a:gd name="connsiteX3" fmla="*/ 3553367 w 4886867"/>
              <a:gd name="connsiteY3" fmla="*/ 506176 h 4797402"/>
              <a:gd name="connsiteX4" fmla="*/ 4886867 w 4886867"/>
              <a:gd name="connsiteY4" fmla="*/ 2695911 h 4797402"/>
              <a:gd name="connsiteX5" fmla="*/ 4444191 w 4886867"/>
              <a:gd name="connsiteY5" fmla="*/ 4211737 h 4797402"/>
              <a:gd name="connsiteX6" fmla="*/ 3119421 w 4886867"/>
              <a:gd name="connsiteY6" fmla="*/ 4656237 h 4797402"/>
              <a:gd name="connsiteX7" fmla="*/ 632045 w 4886867"/>
              <a:gd name="connsiteY7" fmla="*/ 4651711 h 4797402"/>
              <a:gd name="connsiteX8" fmla="*/ 66895 w 4886867"/>
              <a:gd name="connsiteY8" fmla="*/ 2246076 h 4797402"/>
              <a:gd name="connsiteX0" fmla="*/ 74184 w 4894156"/>
              <a:gd name="connsiteY0" fmla="*/ 2246076 h 4797402"/>
              <a:gd name="connsiteX1" fmla="*/ 878810 w 4894156"/>
              <a:gd name="connsiteY1" fmla="*/ 654050 h 4797402"/>
              <a:gd name="connsiteX2" fmla="*/ 2279780 w 4894156"/>
              <a:gd name="connsiteY2" fmla="*/ 0 h 4797402"/>
              <a:gd name="connsiteX3" fmla="*/ 3560656 w 4894156"/>
              <a:gd name="connsiteY3" fmla="*/ 506176 h 4797402"/>
              <a:gd name="connsiteX4" fmla="*/ 4894156 w 4894156"/>
              <a:gd name="connsiteY4" fmla="*/ 2695911 h 4797402"/>
              <a:gd name="connsiteX5" fmla="*/ 4451480 w 4894156"/>
              <a:gd name="connsiteY5" fmla="*/ 4211737 h 4797402"/>
              <a:gd name="connsiteX6" fmla="*/ 3126710 w 4894156"/>
              <a:gd name="connsiteY6" fmla="*/ 4656237 h 4797402"/>
              <a:gd name="connsiteX7" fmla="*/ 639334 w 4894156"/>
              <a:gd name="connsiteY7" fmla="*/ 4651711 h 4797402"/>
              <a:gd name="connsiteX8" fmla="*/ 74184 w 4894156"/>
              <a:gd name="connsiteY8" fmla="*/ 2246076 h 4797402"/>
              <a:gd name="connsiteX0" fmla="*/ 74184 w 4894156"/>
              <a:gd name="connsiteY0" fmla="*/ 2246076 h 4797402"/>
              <a:gd name="connsiteX1" fmla="*/ 878810 w 4894156"/>
              <a:gd name="connsiteY1" fmla="*/ 654050 h 4797402"/>
              <a:gd name="connsiteX2" fmla="*/ 2279780 w 4894156"/>
              <a:gd name="connsiteY2" fmla="*/ 0 h 4797402"/>
              <a:gd name="connsiteX3" fmla="*/ 3560656 w 4894156"/>
              <a:gd name="connsiteY3" fmla="*/ 506176 h 4797402"/>
              <a:gd name="connsiteX4" fmla="*/ 4894156 w 4894156"/>
              <a:gd name="connsiteY4" fmla="*/ 2695911 h 4797402"/>
              <a:gd name="connsiteX5" fmla="*/ 4451480 w 4894156"/>
              <a:gd name="connsiteY5" fmla="*/ 4211737 h 4797402"/>
              <a:gd name="connsiteX6" fmla="*/ 3126710 w 4894156"/>
              <a:gd name="connsiteY6" fmla="*/ 4656237 h 4797402"/>
              <a:gd name="connsiteX7" fmla="*/ 639334 w 4894156"/>
              <a:gd name="connsiteY7" fmla="*/ 4651711 h 4797402"/>
              <a:gd name="connsiteX8" fmla="*/ 74184 w 4894156"/>
              <a:gd name="connsiteY8" fmla="*/ 2246076 h 4797402"/>
              <a:gd name="connsiteX0" fmla="*/ 74184 w 4894156"/>
              <a:gd name="connsiteY0" fmla="*/ 2246076 h 4797402"/>
              <a:gd name="connsiteX1" fmla="*/ 878810 w 4894156"/>
              <a:gd name="connsiteY1" fmla="*/ 654050 h 4797402"/>
              <a:gd name="connsiteX2" fmla="*/ 2279780 w 4894156"/>
              <a:gd name="connsiteY2" fmla="*/ 0 h 4797402"/>
              <a:gd name="connsiteX3" fmla="*/ 3560656 w 4894156"/>
              <a:gd name="connsiteY3" fmla="*/ 506176 h 4797402"/>
              <a:gd name="connsiteX4" fmla="*/ 4894156 w 4894156"/>
              <a:gd name="connsiteY4" fmla="*/ 2695911 h 4797402"/>
              <a:gd name="connsiteX5" fmla="*/ 4451480 w 4894156"/>
              <a:gd name="connsiteY5" fmla="*/ 4211737 h 4797402"/>
              <a:gd name="connsiteX6" fmla="*/ 3126710 w 4894156"/>
              <a:gd name="connsiteY6" fmla="*/ 4656237 h 4797402"/>
              <a:gd name="connsiteX7" fmla="*/ 639334 w 4894156"/>
              <a:gd name="connsiteY7" fmla="*/ 4651711 h 4797402"/>
              <a:gd name="connsiteX8" fmla="*/ 74184 w 4894156"/>
              <a:gd name="connsiteY8" fmla="*/ 2246076 h 4797402"/>
              <a:gd name="connsiteX0" fmla="*/ 74184 w 4894156"/>
              <a:gd name="connsiteY0" fmla="*/ 2347723 h 4899049"/>
              <a:gd name="connsiteX1" fmla="*/ 878810 w 4894156"/>
              <a:gd name="connsiteY1" fmla="*/ 755697 h 4899049"/>
              <a:gd name="connsiteX2" fmla="*/ 2279780 w 4894156"/>
              <a:gd name="connsiteY2" fmla="*/ 101647 h 4899049"/>
              <a:gd name="connsiteX3" fmla="*/ 3560656 w 4894156"/>
              <a:gd name="connsiteY3" fmla="*/ 607823 h 4899049"/>
              <a:gd name="connsiteX4" fmla="*/ 4894156 w 4894156"/>
              <a:gd name="connsiteY4" fmla="*/ 2797558 h 4899049"/>
              <a:gd name="connsiteX5" fmla="*/ 4451480 w 4894156"/>
              <a:gd name="connsiteY5" fmla="*/ 4313384 h 4899049"/>
              <a:gd name="connsiteX6" fmla="*/ 3126710 w 4894156"/>
              <a:gd name="connsiteY6" fmla="*/ 4757884 h 4899049"/>
              <a:gd name="connsiteX7" fmla="*/ 639334 w 4894156"/>
              <a:gd name="connsiteY7" fmla="*/ 4753358 h 4899049"/>
              <a:gd name="connsiteX8" fmla="*/ 74184 w 4894156"/>
              <a:gd name="connsiteY8" fmla="*/ 2347723 h 4899049"/>
              <a:gd name="connsiteX0" fmla="*/ 74184 w 4894156"/>
              <a:gd name="connsiteY0" fmla="*/ 2353197 h 4904523"/>
              <a:gd name="connsiteX1" fmla="*/ 878810 w 4894156"/>
              <a:gd name="connsiteY1" fmla="*/ 761171 h 4904523"/>
              <a:gd name="connsiteX2" fmla="*/ 2279780 w 4894156"/>
              <a:gd name="connsiteY2" fmla="*/ 107121 h 4904523"/>
              <a:gd name="connsiteX3" fmla="*/ 3560656 w 4894156"/>
              <a:gd name="connsiteY3" fmla="*/ 613297 h 4904523"/>
              <a:gd name="connsiteX4" fmla="*/ 4894156 w 4894156"/>
              <a:gd name="connsiteY4" fmla="*/ 2803032 h 4904523"/>
              <a:gd name="connsiteX5" fmla="*/ 4451480 w 4894156"/>
              <a:gd name="connsiteY5" fmla="*/ 4318858 h 4904523"/>
              <a:gd name="connsiteX6" fmla="*/ 3126710 w 4894156"/>
              <a:gd name="connsiteY6" fmla="*/ 4763358 h 4904523"/>
              <a:gd name="connsiteX7" fmla="*/ 639334 w 4894156"/>
              <a:gd name="connsiteY7" fmla="*/ 4758832 h 4904523"/>
              <a:gd name="connsiteX8" fmla="*/ 74184 w 4894156"/>
              <a:gd name="connsiteY8" fmla="*/ 2353197 h 4904523"/>
              <a:gd name="connsiteX0" fmla="*/ 74184 w 5072268"/>
              <a:gd name="connsiteY0" fmla="*/ 2353197 h 4904523"/>
              <a:gd name="connsiteX1" fmla="*/ 878810 w 5072268"/>
              <a:gd name="connsiteY1" fmla="*/ 761171 h 4904523"/>
              <a:gd name="connsiteX2" fmla="*/ 2279780 w 5072268"/>
              <a:gd name="connsiteY2" fmla="*/ 107121 h 4904523"/>
              <a:gd name="connsiteX3" fmla="*/ 3560656 w 5072268"/>
              <a:gd name="connsiteY3" fmla="*/ 613297 h 4904523"/>
              <a:gd name="connsiteX4" fmla="*/ 4894156 w 5072268"/>
              <a:gd name="connsiteY4" fmla="*/ 2803032 h 4904523"/>
              <a:gd name="connsiteX5" fmla="*/ 4451480 w 5072268"/>
              <a:gd name="connsiteY5" fmla="*/ 4318858 h 4904523"/>
              <a:gd name="connsiteX6" fmla="*/ 3126710 w 5072268"/>
              <a:gd name="connsiteY6" fmla="*/ 4763358 h 4904523"/>
              <a:gd name="connsiteX7" fmla="*/ 639334 w 5072268"/>
              <a:gd name="connsiteY7" fmla="*/ 4758832 h 4904523"/>
              <a:gd name="connsiteX8" fmla="*/ 74184 w 5072268"/>
              <a:gd name="connsiteY8" fmla="*/ 2353197 h 4904523"/>
              <a:gd name="connsiteX0" fmla="*/ 74184 w 5122576"/>
              <a:gd name="connsiteY0" fmla="*/ 2353197 h 4904523"/>
              <a:gd name="connsiteX1" fmla="*/ 878810 w 5122576"/>
              <a:gd name="connsiteY1" fmla="*/ 761171 h 4904523"/>
              <a:gd name="connsiteX2" fmla="*/ 2279780 w 5122576"/>
              <a:gd name="connsiteY2" fmla="*/ 107121 h 4904523"/>
              <a:gd name="connsiteX3" fmla="*/ 3560656 w 5122576"/>
              <a:gd name="connsiteY3" fmla="*/ 613297 h 4904523"/>
              <a:gd name="connsiteX4" fmla="*/ 4894156 w 5122576"/>
              <a:gd name="connsiteY4" fmla="*/ 2803032 h 4904523"/>
              <a:gd name="connsiteX5" fmla="*/ 4451480 w 5122576"/>
              <a:gd name="connsiteY5" fmla="*/ 4318858 h 4904523"/>
              <a:gd name="connsiteX6" fmla="*/ 3126710 w 5122576"/>
              <a:gd name="connsiteY6" fmla="*/ 4763358 h 4904523"/>
              <a:gd name="connsiteX7" fmla="*/ 639334 w 5122576"/>
              <a:gd name="connsiteY7" fmla="*/ 4758832 h 4904523"/>
              <a:gd name="connsiteX8" fmla="*/ 74184 w 5122576"/>
              <a:gd name="connsiteY8" fmla="*/ 2353197 h 4904523"/>
              <a:gd name="connsiteX0" fmla="*/ 74184 w 5122576"/>
              <a:gd name="connsiteY0" fmla="*/ 2353197 h 4763358"/>
              <a:gd name="connsiteX1" fmla="*/ 878810 w 5122576"/>
              <a:gd name="connsiteY1" fmla="*/ 761171 h 4763358"/>
              <a:gd name="connsiteX2" fmla="*/ 2279780 w 5122576"/>
              <a:gd name="connsiteY2" fmla="*/ 107121 h 4763358"/>
              <a:gd name="connsiteX3" fmla="*/ 3560656 w 5122576"/>
              <a:gd name="connsiteY3" fmla="*/ 613297 h 4763358"/>
              <a:gd name="connsiteX4" fmla="*/ 4894156 w 5122576"/>
              <a:gd name="connsiteY4" fmla="*/ 2803032 h 4763358"/>
              <a:gd name="connsiteX5" fmla="*/ 4451480 w 5122576"/>
              <a:gd name="connsiteY5" fmla="*/ 4318858 h 4763358"/>
              <a:gd name="connsiteX6" fmla="*/ 3126710 w 5122576"/>
              <a:gd name="connsiteY6" fmla="*/ 4763358 h 4763358"/>
              <a:gd name="connsiteX7" fmla="*/ 639334 w 5122576"/>
              <a:gd name="connsiteY7" fmla="*/ 4758832 h 4763358"/>
              <a:gd name="connsiteX8" fmla="*/ 74184 w 5122576"/>
              <a:gd name="connsiteY8" fmla="*/ 2353197 h 4763358"/>
              <a:gd name="connsiteX0" fmla="*/ 72705 w 5140147"/>
              <a:gd name="connsiteY0" fmla="*/ 2264297 h 4763358"/>
              <a:gd name="connsiteX1" fmla="*/ 896381 w 5140147"/>
              <a:gd name="connsiteY1" fmla="*/ 761171 h 4763358"/>
              <a:gd name="connsiteX2" fmla="*/ 2297351 w 5140147"/>
              <a:gd name="connsiteY2" fmla="*/ 107121 h 4763358"/>
              <a:gd name="connsiteX3" fmla="*/ 3578227 w 5140147"/>
              <a:gd name="connsiteY3" fmla="*/ 613297 h 4763358"/>
              <a:gd name="connsiteX4" fmla="*/ 4911727 w 5140147"/>
              <a:gd name="connsiteY4" fmla="*/ 2803032 h 4763358"/>
              <a:gd name="connsiteX5" fmla="*/ 4469051 w 5140147"/>
              <a:gd name="connsiteY5" fmla="*/ 4318858 h 4763358"/>
              <a:gd name="connsiteX6" fmla="*/ 3144281 w 5140147"/>
              <a:gd name="connsiteY6" fmla="*/ 4763358 h 4763358"/>
              <a:gd name="connsiteX7" fmla="*/ 656905 w 5140147"/>
              <a:gd name="connsiteY7" fmla="*/ 4758832 h 4763358"/>
              <a:gd name="connsiteX8" fmla="*/ 72705 w 5140147"/>
              <a:gd name="connsiteY8" fmla="*/ 2264297 h 4763358"/>
              <a:gd name="connsiteX0" fmla="*/ 66436 w 5133878"/>
              <a:gd name="connsiteY0" fmla="*/ 2264297 h 4763358"/>
              <a:gd name="connsiteX1" fmla="*/ 890112 w 5133878"/>
              <a:gd name="connsiteY1" fmla="*/ 761171 h 4763358"/>
              <a:gd name="connsiteX2" fmla="*/ 2291082 w 5133878"/>
              <a:gd name="connsiteY2" fmla="*/ 107121 h 4763358"/>
              <a:gd name="connsiteX3" fmla="*/ 3571958 w 5133878"/>
              <a:gd name="connsiteY3" fmla="*/ 613297 h 4763358"/>
              <a:gd name="connsiteX4" fmla="*/ 4905458 w 5133878"/>
              <a:gd name="connsiteY4" fmla="*/ 2803032 h 4763358"/>
              <a:gd name="connsiteX5" fmla="*/ 4462782 w 5133878"/>
              <a:gd name="connsiteY5" fmla="*/ 4318858 h 4763358"/>
              <a:gd name="connsiteX6" fmla="*/ 3138012 w 5133878"/>
              <a:gd name="connsiteY6" fmla="*/ 4763358 h 4763358"/>
              <a:gd name="connsiteX7" fmla="*/ 650636 w 5133878"/>
              <a:gd name="connsiteY7" fmla="*/ 4758832 h 4763358"/>
              <a:gd name="connsiteX8" fmla="*/ 66436 w 5133878"/>
              <a:gd name="connsiteY8" fmla="*/ 2264297 h 4763358"/>
              <a:gd name="connsiteX0" fmla="*/ 67263 w 5134705"/>
              <a:gd name="connsiteY0" fmla="*/ 2264297 h 4763358"/>
              <a:gd name="connsiteX1" fmla="*/ 878239 w 5134705"/>
              <a:gd name="connsiteY1" fmla="*/ 748471 h 4763358"/>
              <a:gd name="connsiteX2" fmla="*/ 2291909 w 5134705"/>
              <a:gd name="connsiteY2" fmla="*/ 107121 h 4763358"/>
              <a:gd name="connsiteX3" fmla="*/ 3572785 w 5134705"/>
              <a:gd name="connsiteY3" fmla="*/ 613297 h 4763358"/>
              <a:gd name="connsiteX4" fmla="*/ 4906285 w 5134705"/>
              <a:gd name="connsiteY4" fmla="*/ 2803032 h 4763358"/>
              <a:gd name="connsiteX5" fmla="*/ 4463609 w 5134705"/>
              <a:gd name="connsiteY5" fmla="*/ 4318858 h 4763358"/>
              <a:gd name="connsiteX6" fmla="*/ 3138839 w 5134705"/>
              <a:gd name="connsiteY6" fmla="*/ 4763358 h 4763358"/>
              <a:gd name="connsiteX7" fmla="*/ 651463 w 5134705"/>
              <a:gd name="connsiteY7" fmla="*/ 4758832 h 4763358"/>
              <a:gd name="connsiteX8" fmla="*/ 67263 w 5134705"/>
              <a:gd name="connsiteY8" fmla="*/ 2264297 h 4763358"/>
              <a:gd name="connsiteX0" fmla="*/ 60785 w 5128227"/>
              <a:gd name="connsiteY0" fmla="*/ 2264297 h 4763358"/>
              <a:gd name="connsiteX1" fmla="*/ 871761 w 5128227"/>
              <a:gd name="connsiteY1" fmla="*/ 748471 h 4763358"/>
              <a:gd name="connsiteX2" fmla="*/ 2285431 w 5128227"/>
              <a:gd name="connsiteY2" fmla="*/ 107121 h 4763358"/>
              <a:gd name="connsiteX3" fmla="*/ 3566307 w 5128227"/>
              <a:gd name="connsiteY3" fmla="*/ 613297 h 4763358"/>
              <a:gd name="connsiteX4" fmla="*/ 4899807 w 5128227"/>
              <a:gd name="connsiteY4" fmla="*/ 2803032 h 4763358"/>
              <a:gd name="connsiteX5" fmla="*/ 4457131 w 5128227"/>
              <a:gd name="connsiteY5" fmla="*/ 4318858 h 4763358"/>
              <a:gd name="connsiteX6" fmla="*/ 3132361 w 5128227"/>
              <a:gd name="connsiteY6" fmla="*/ 4763358 h 4763358"/>
              <a:gd name="connsiteX7" fmla="*/ 644985 w 5128227"/>
              <a:gd name="connsiteY7" fmla="*/ 4758832 h 4763358"/>
              <a:gd name="connsiteX8" fmla="*/ 60785 w 5128227"/>
              <a:gd name="connsiteY8" fmla="*/ 2264297 h 4763358"/>
              <a:gd name="connsiteX0" fmla="*/ 60785 w 5128227"/>
              <a:gd name="connsiteY0" fmla="*/ 2262525 h 4761586"/>
              <a:gd name="connsiteX1" fmla="*/ 871761 w 5128227"/>
              <a:gd name="connsiteY1" fmla="*/ 746699 h 4761586"/>
              <a:gd name="connsiteX2" fmla="*/ 2285431 w 5128227"/>
              <a:gd name="connsiteY2" fmla="*/ 105349 h 4761586"/>
              <a:gd name="connsiteX3" fmla="*/ 3610757 w 5128227"/>
              <a:gd name="connsiteY3" fmla="*/ 624225 h 4761586"/>
              <a:gd name="connsiteX4" fmla="*/ 4899807 w 5128227"/>
              <a:gd name="connsiteY4" fmla="*/ 2801260 h 4761586"/>
              <a:gd name="connsiteX5" fmla="*/ 4457131 w 5128227"/>
              <a:gd name="connsiteY5" fmla="*/ 4317086 h 4761586"/>
              <a:gd name="connsiteX6" fmla="*/ 3132361 w 5128227"/>
              <a:gd name="connsiteY6" fmla="*/ 4761586 h 4761586"/>
              <a:gd name="connsiteX7" fmla="*/ 644985 w 5128227"/>
              <a:gd name="connsiteY7" fmla="*/ 4757060 h 4761586"/>
              <a:gd name="connsiteX8" fmla="*/ 60785 w 5128227"/>
              <a:gd name="connsiteY8" fmla="*/ 2262525 h 4761586"/>
              <a:gd name="connsiteX0" fmla="*/ 60785 w 5156764"/>
              <a:gd name="connsiteY0" fmla="*/ 2262525 h 4761586"/>
              <a:gd name="connsiteX1" fmla="*/ 871761 w 5156764"/>
              <a:gd name="connsiteY1" fmla="*/ 746699 h 4761586"/>
              <a:gd name="connsiteX2" fmla="*/ 2285431 w 5156764"/>
              <a:gd name="connsiteY2" fmla="*/ 105349 h 4761586"/>
              <a:gd name="connsiteX3" fmla="*/ 3610757 w 5156764"/>
              <a:gd name="connsiteY3" fmla="*/ 624225 h 4761586"/>
              <a:gd name="connsiteX4" fmla="*/ 4937907 w 5156764"/>
              <a:gd name="connsiteY4" fmla="*/ 2883810 h 4761586"/>
              <a:gd name="connsiteX5" fmla="*/ 4457131 w 5156764"/>
              <a:gd name="connsiteY5" fmla="*/ 4317086 h 4761586"/>
              <a:gd name="connsiteX6" fmla="*/ 3132361 w 5156764"/>
              <a:gd name="connsiteY6" fmla="*/ 4761586 h 4761586"/>
              <a:gd name="connsiteX7" fmla="*/ 644985 w 5156764"/>
              <a:gd name="connsiteY7" fmla="*/ 4757060 h 4761586"/>
              <a:gd name="connsiteX8" fmla="*/ 60785 w 5156764"/>
              <a:gd name="connsiteY8" fmla="*/ 2262525 h 4761586"/>
              <a:gd name="connsiteX0" fmla="*/ 60785 w 5134214"/>
              <a:gd name="connsiteY0" fmla="*/ 2262525 h 4761586"/>
              <a:gd name="connsiteX1" fmla="*/ 871761 w 5134214"/>
              <a:gd name="connsiteY1" fmla="*/ 746699 h 4761586"/>
              <a:gd name="connsiteX2" fmla="*/ 2285431 w 5134214"/>
              <a:gd name="connsiteY2" fmla="*/ 105349 h 4761586"/>
              <a:gd name="connsiteX3" fmla="*/ 3610757 w 5134214"/>
              <a:gd name="connsiteY3" fmla="*/ 624225 h 4761586"/>
              <a:gd name="connsiteX4" fmla="*/ 4937907 w 5134214"/>
              <a:gd name="connsiteY4" fmla="*/ 2883810 h 4761586"/>
              <a:gd name="connsiteX5" fmla="*/ 4457131 w 5134214"/>
              <a:gd name="connsiteY5" fmla="*/ 4317086 h 4761586"/>
              <a:gd name="connsiteX6" fmla="*/ 3132361 w 5134214"/>
              <a:gd name="connsiteY6" fmla="*/ 4761586 h 4761586"/>
              <a:gd name="connsiteX7" fmla="*/ 644985 w 5134214"/>
              <a:gd name="connsiteY7" fmla="*/ 4757060 h 4761586"/>
              <a:gd name="connsiteX8" fmla="*/ 60785 w 5134214"/>
              <a:gd name="connsiteY8" fmla="*/ 2262525 h 4761586"/>
              <a:gd name="connsiteX0" fmla="*/ 60785 w 5134214"/>
              <a:gd name="connsiteY0" fmla="*/ 2262525 h 4774286"/>
              <a:gd name="connsiteX1" fmla="*/ 871761 w 5134214"/>
              <a:gd name="connsiteY1" fmla="*/ 746699 h 4774286"/>
              <a:gd name="connsiteX2" fmla="*/ 2285431 w 5134214"/>
              <a:gd name="connsiteY2" fmla="*/ 105349 h 4774286"/>
              <a:gd name="connsiteX3" fmla="*/ 3610757 w 5134214"/>
              <a:gd name="connsiteY3" fmla="*/ 624225 h 4774286"/>
              <a:gd name="connsiteX4" fmla="*/ 4937907 w 5134214"/>
              <a:gd name="connsiteY4" fmla="*/ 2883810 h 4774286"/>
              <a:gd name="connsiteX5" fmla="*/ 4457131 w 5134214"/>
              <a:gd name="connsiteY5" fmla="*/ 4317086 h 4774286"/>
              <a:gd name="connsiteX6" fmla="*/ 3037111 w 5134214"/>
              <a:gd name="connsiteY6" fmla="*/ 4774286 h 4774286"/>
              <a:gd name="connsiteX7" fmla="*/ 644985 w 5134214"/>
              <a:gd name="connsiteY7" fmla="*/ 4757060 h 4774286"/>
              <a:gd name="connsiteX8" fmla="*/ 60785 w 5134214"/>
              <a:gd name="connsiteY8" fmla="*/ 2262525 h 4774286"/>
              <a:gd name="connsiteX0" fmla="*/ 60785 w 5134214"/>
              <a:gd name="connsiteY0" fmla="*/ 2262525 h 4757060"/>
              <a:gd name="connsiteX1" fmla="*/ 871761 w 5134214"/>
              <a:gd name="connsiteY1" fmla="*/ 746699 h 4757060"/>
              <a:gd name="connsiteX2" fmla="*/ 2285431 w 5134214"/>
              <a:gd name="connsiteY2" fmla="*/ 105349 h 4757060"/>
              <a:gd name="connsiteX3" fmla="*/ 3610757 w 5134214"/>
              <a:gd name="connsiteY3" fmla="*/ 624225 h 4757060"/>
              <a:gd name="connsiteX4" fmla="*/ 4937907 w 5134214"/>
              <a:gd name="connsiteY4" fmla="*/ 2883810 h 4757060"/>
              <a:gd name="connsiteX5" fmla="*/ 4457131 w 5134214"/>
              <a:gd name="connsiteY5" fmla="*/ 4317086 h 4757060"/>
              <a:gd name="connsiteX6" fmla="*/ 3018061 w 5134214"/>
              <a:gd name="connsiteY6" fmla="*/ 4755236 h 4757060"/>
              <a:gd name="connsiteX7" fmla="*/ 644985 w 5134214"/>
              <a:gd name="connsiteY7" fmla="*/ 4757060 h 4757060"/>
              <a:gd name="connsiteX8" fmla="*/ 60785 w 5134214"/>
              <a:gd name="connsiteY8" fmla="*/ 2262525 h 4757060"/>
              <a:gd name="connsiteX0" fmla="*/ 60785 w 5134214"/>
              <a:gd name="connsiteY0" fmla="*/ 2262525 h 4757060"/>
              <a:gd name="connsiteX1" fmla="*/ 871761 w 5134214"/>
              <a:gd name="connsiteY1" fmla="*/ 746699 h 4757060"/>
              <a:gd name="connsiteX2" fmla="*/ 2285431 w 5134214"/>
              <a:gd name="connsiteY2" fmla="*/ 105349 h 4757060"/>
              <a:gd name="connsiteX3" fmla="*/ 3610757 w 5134214"/>
              <a:gd name="connsiteY3" fmla="*/ 624225 h 4757060"/>
              <a:gd name="connsiteX4" fmla="*/ 4937907 w 5134214"/>
              <a:gd name="connsiteY4" fmla="*/ 2883810 h 4757060"/>
              <a:gd name="connsiteX5" fmla="*/ 4457131 w 5134214"/>
              <a:gd name="connsiteY5" fmla="*/ 4317086 h 4757060"/>
              <a:gd name="connsiteX6" fmla="*/ 3018061 w 5134214"/>
              <a:gd name="connsiteY6" fmla="*/ 4755236 h 4757060"/>
              <a:gd name="connsiteX7" fmla="*/ 644985 w 5134214"/>
              <a:gd name="connsiteY7" fmla="*/ 4757060 h 4757060"/>
              <a:gd name="connsiteX8" fmla="*/ 60785 w 5134214"/>
              <a:gd name="connsiteY8" fmla="*/ 2262525 h 4757060"/>
              <a:gd name="connsiteX0" fmla="*/ 48800 w 5122229"/>
              <a:gd name="connsiteY0" fmla="*/ 2262525 h 4757060"/>
              <a:gd name="connsiteX1" fmla="*/ 1132826 w 5122229"/>
              <a:gd name="connsiteY1" fmla="*/ 626049 h 4757060"/>
              <a:gd name="connsiteX2" fmla="*/ 2273446 w 5122229"/>
              <a:gd name="connsiteY2" fmla="*/ 105349 h 4757060"/>
              <a:gd name="connsiteX3" fmla="*/ 3598772 w 5122229"/>
              <a:gd name="connsiteY3" fmla="*/ 624225 h 4757060"/>
              <a:gd name="connsiteX4" fmla="*/ 4925922 w 5122229"/>
              <a:gd name="connsiteY4" fmla="*/ 2883810 h 4757060"/>
              <a:gd name="connsiteX5" fmla="*/ 4445146 w 5122229"/>
              <a:gd name="connsiteY5" fmla="*/ 4317086 h 4757060"/>
              <a:gd name="connsiteX6" fmla="*/ 3006076 w 5122229"/>
              <a:gd name="connsiteY6" fmla="*/ 4755236 h 4757060"/>
              <a:gd name="connsiteX7" fmla="*/ 633000 w 5122229"/>
              <a:gd name="connsiteY7" fmla="*/ 4757060 h 4757060"/>
              <a:gd name="connsiteX8" fmla="*/ 48800 w 5122229"/>
              <a:gd name="connsiteY8" fmla="*/ 2262525 h 4757060"/>
              <a:gd name="connsiteX0" fmla="*/ 66251 w 5139680"/>
              <a:gd name="connsiteY0" fmla="*/ 2262525 h 4757060"/>
              <a:gd name="connsiteX1" fmla="*/ 1150277 w 5139680"/>
              <a:gd name="connsiteY1" fmla="*/ 626049 h 4757060"/>
              <a:gd name="connsiteX2" fmla="*/ 2290897 w 5139680"/>
              <a:gd name="connsiteY2" fmla="*/ 105349 h 4757060"/>
              <a:gd name="connsiteX3" fmla="*/ 3616223 w 5139680"/>
              <a:gd name="connsiteY3" fmla="*/ 624225 h 4757060"/>
              <a:gd name="connsiteX4" fmla="*/ 4943373 w 5139680"/>
              <a:gd name="connsiteY4" fmla="*/ 2883810 h 4757060"/>
              <a:gd name="connsiteX5" fmla="*/ 4462597 w 5139680"/>
              <a:gd name="connsiteY5" fmla="*/ 4317086 h 4757060"/>
              <a:gd name="connsiteX6" fmla="*/ 3023527 w 5139680"/>
              <a:gd name="connsiteY6" fmla="*/ 4755236 h 4757060"/>
              <a:gd name="connsiteX7" fmla="*/ 650451 w 5139680"/>
              <a:gd name="connsiteY7" fmla="*/ 4757060 h 4757060"/>
              <a:gd name="connsiteX8" fmla="*/ 66251 w 5139680"/>
              <a:gd name="connsiteY8" fmla="*/ 2262525 h 4757060"/>
              <a:gd name="connsiteX0" fmla="*/ 66630 w 5140059"/>
              <a:gd name="connsiteY0" fmla="*/ 2262525 h 4757060"/>
              <a:gd name="connsiteX1" fmla="*/ 1150656 w 5140059"/>
              <a:gd name="connsiteY1" fmla="*/ 626049 h 4757060"/>
              <a:gd name="connsiteX2" fmla="*/ 2291276 w 5140059"/>
              <a:gd name="connsiteY2" fmla="*/ 105349 h 4757060"/>
              <a:gd name="connsiteX3" fmla="*/ 3616602 w 5140059"/>
              <a:gd name="connsiteY3" fmla="*/ 624225 h 4757060"/>
              <a:gd name="connsiteX4" fmla="*/ 4943752 w 5140059"/>
              <a:gd name="connsiteY4" fmla="*/ 2883810 h 4757060"/>
              <a:gd name="connsiteX5" fmla="*/ 4462976 w 5140059"/>
              <a:gd name="connsiteY5" fmla="*/ 4317086 h 4757060"/>
              <a:gd name="connsiteX6" fmla="*/ 3023906 w 5140059"/>
              <a:gd name="connsiteY6" fmla="*/ 4755236 h 4757060"/>
              <a:gd name="connsiteX7" fmla="*/ 650830 w 5140059"/>
              <a:gd name="connsiteY7" fmla="*/ 4757060 h 4757060"/>
              <a:gd name="connsiteX8" fmla="*/ 66630 w 5140059"/>
              <a:gd name="connsiteY8" fmla="*/ 2262525 h 4757060"/>
              <a:gd name="connsiteX0" fmla="*/ 54321 w 5127750"/>
              <a:gd name="connsiteY0" fmla="*/ 2262525 h 4757060"/>
              <a:gd name="connsiteX1" fmla="*/ 1138347 w 5127750"/>
              <a:gd name="connsiteY1" fmla="*/ 626049 h 4757060"/>
              <a:gd name="connsiteX2" fmla="*/ 2278967 w 5127750"/>
              <a:gd name="connsiteY2" fmla="*/ 105349 h 4757060"/>
              <a:gd name="connsiteX3" fmla="*/ 3604293 w 5127750"/>
              <a:gd name="connsiteY3" fmla="*/ 624225 h 4757060"/>
              <a:gd name="connsiteX4" fmla="*/ 4931443 w 5127750"/>
              <a:gd name="connsiteY4" fmla="*/ 2883810 h 4757060"/>
              <a:gd name="connsiteX5" fmla="*/ 4450667 w 5127750"/>
              <a:gd name="connsiteY5" fmla="*/ 4317086 h 4757060"/>
              <a:gd name="connsiteX6" fmla="*/ 3011597 w 5127750"/>
              <a:gd name="connsiteY6" fmla="*/ 4755236 h 4757060"/>
              <a:gd name="connsiteX7" fmla="*/ 638521 w 5127750"/>
              <a:gd name="connsiteY7" fmla="*/ 4757060 h 4757060"/>
              <a:gd name="connsiteX8" fmla="*/ 54321 w 5127750"/>
              <a:gd name="connsiteY8" fmla="*/ 2262525 h 4757060"/>
              <a:gd name="connsiteX0" fmla="*/ 54321 w 5129078"/>
              <a:gd name="connsiteY0" fmla="*/ 2262525 h 4757060"/>
              <a:gd name="connsiteX1" fmla="*/ 1138347 w 5129078"/>
              <a:gd name="connsiteY1" fmla="*/ 626049 h 4757060"/>
              <a:gd name="connsiteX2" fmla="*/ 2278967 w 5129078"/>
              <a:gd name="connsiteY2" fmla="*/ 105349 h 4757060"/>
              <a:gd name="connsiteX3" fmla="*/ 3604293 w 5129078"/>
              <a:gd name="connsiteY3" fmla="*/ 624225 h 4757060"/>
              <a:gd name="connsiteX4" fmla="*/ 4931443 w 5129078"/>
              <a:gd name="connsiteY4" fmla="*/ 2883810 h 4757060"/>
              <a:gd name="connsiteX5" fmla="*/ 4450667 w 5129078"/>
              <a:gd name="connsiteY5" fmla="*/ 4317086 h 4757060"/>
              <a:gd name="connsiteX6" fmla="*/ 3011597 w 5129078"/>
              <a:gd name="connsiteY6" fmla="*/ 4755236 h 4757060"/>
              <a:gd name="connsiteX7" fmla="*/ 638521 w 5129078"/>
              <a:gd name="connsiteY7" fmla="*/ 4757060 h 4757060"/>
              <a:gd name="connsiteX8" fmla="*/ 54321 w 5129078"/>
              <a:gd name="connsiteY8" fmla="*/ 2262525 h 4757060"/>
              <a:gd name="connsiteX0" fmla="*/ 54321 w 5129078"/>
              <a:gd name="connsiteY0" fmla="*/ 2262525 h 4757060"/>
              <a:gd name="connsiteX1" fmla="*/ 1138347 w 5129078"/>
              <a:gd name="connsiteY1" fmla="*/ 626049 h 4757060"/>
              <a:gd name="connsiteX2" fmla="*/ 2278967 w 5129078"/>
              <a:gd name="connsiteY2" fmla="*/ 105349 h 4757060"/>
              <a:gd name="connsiteX3" fmla="*/ 3604293 w 5129078"/>
              <a:gd name="connsiteY3" fmla="*/ 624225 h 4757060"/>
              <a:gd name="connsiteX4" fmla="*/ 4931443 w 5129078"/>
              <a:gd name="connsiteY4" fmla="*/ 2883810 h 4757060"/>
              <a:gd name="connsiteX5" fmla="*/ 4450667 w 5129078"/>
              <a:gd name="connsiteY5" fmla="*/ 4317086 h 4757060"/>
              <a:gd name="connsiteX6" fmla="*/ 3087797 w 5129078"/>
              <a:gd name="connsiteY6" fmla="*/ 4729042 h 4757060"/>
              <a:gd name="connsiteX7" fmla="*/ 638521 w 5129078"/>
              <a:gd name="connsiteY7" fmla="*/ 4757060 h 4757060"/>
              <a:gd name="connsiteX8" fmla="*/ 54321 w 5129078"/>
              <a:gd name="connsiteY8" fmla="*/ 2262525 h 4757060"/>
              <a:gd name="connsiteX0" fmla="*/ 54321 w 5129078"/>
              <a:gd name="connsiteY0" fmla="*/ 2262525 h 4730866"/>
              <a:gd name="connsiteX1" fmla="*/ 1138347 w 5129078"/>
              <a:gd name="connsiteY1" fmla="*/ 626049 h 4730866"/>
              <a:gd name="connsiteX2" fmla="*/ 2278967 w 5129078"/>
              <a:gd name="connsiteY2" fmla="*/ 105349 h 4730866"/>
              <a:gd name="connsiteX3" fmla="*/ 3604293 w 5129078"/>
              <a:gd name="connsiteY3" fmla="*/ 624225 h 4730866"/>
              <a:gd name="connsiteX4" fmla="*/ 4931443 w 5129078"/>
              <a:gd name="connsiteY4" fmla="*/ 2883810 h 4730866"/>
              <a:gd name="connsiteX5" fmla="*/ 4450667 w 5129078"/>
              <a:gd name="connsiteY5" fmla="*/ 4317086 h 4730866"/>
              <a:gd name="connsiteX6" fmla="*/ 3087797 w 5129078"/>
              <a:gd name="connsiteY6" fmla="*/ 4729042 h 4730866"/>
              <a:gd name="connsiteX7" fmla="*/ 633759 w 5129078"/>
              <a:gd name="connsiteY7" fmla="*/ 4730866 h 4730866"/>
              <a:gd name="connsiteX8" fmla="*/ 54321 w 5129078"/>
              <a:gd name="connsiteY8" fmla="*/ 2262525 h 4730866"/>
              <a:gd name="connsiteX0" fmla="*/ 54321 w 5088509"/>
              <a:gd name="connsiteY0" fmla="*/ 2262525 h 4730866"/>
              <a:gd name="connsiteX1" fmla="*/ 1138347 w 5088509"/>
              <a:gd name="connsiteY1" fmla="*/ 626049 h 4730866"/>
              <a:gd name="connsiteX2" fmla="*/ 2278967 w 5088509"/>
              <a:gd name="connsiteY2" fmla="*/ 105349 h 4730866"/>
              <a:gd name="connsiteX3" fmla="*/ 3604293 w 5088509"/>
              <a:gd name="connsiteY3" fmla="*/ 624225 h 4730866"/>
              <a:gd name="connsiteX4" fmla="*/ 4931443 w 5088509"/>
              <a:gd name="connsiteY4" fmla="*/ 2883810 h 4730866"/>
              <a:gd name="connsiteX5" fmla="*/ 4248812 w 5088509"/>
              <a:gd name="connsiteY5" fmla="*/ 4375961 h 4730866"/>
              <a:gd name="connsiteX6" fmla="*/ 3087797 w 5088509"/>
              <a:gd name="connsiteY6" fmla="*/ 4729042 h 4730866"/>
              <a:gd name="connsiteX7" fmla="*/ 633759 w 5088509"/>
              <a:gd name="connsiteY7" fmla="*/ 4730866 h 4730866"/>
              <a:gd name="connsiteX8" fmla="*/ 54321 w 5088509"/>
              <a:gd name="connsiteY8" fmla="*/ 2262525 h 4730866"/>
              <a:gd name="connsiteX0" fmla="*/ 54321 w 4632305"/>
              <a:gd name="connsiteY0" fmla="*/ 2262525 h 4730866"/>
              <a:gd name="connsiteX1" fmla="*/ 1138347 w 4632305"/>
              <a:gd name="connsiteY1" fmla="*/ 626049 h 4730866"/>
              <a:gd name="connsiteX2" fmla="*/ 2278967 w 4632305"/>
              <a:gd name="connsiteY2" fmla="*/ 105349 h 4730866"/>
              <a:gd name="connsiteX3" fmla="*/ 3604293 w 4632305"/>
              <a:gd name="connsiteY3" fmla="*/ 624225 h 4730866"/>
              <a:gd name="connsiteX4" fmla="*/ 4241770 w 4632305"/>
              <a:gd name="connsiteY4" fmla="*/ 1706319 h 4730866"/>
              <a:gd name="connsiteX5" fmla="*/ 4248812 w 4632305"/>
              <a:gd name="connsiteY5" fmla="*/ 4375961 h 4730866"/>
              <a:gd name="connsiteX6" fmla="*/ 3087797 w 4632305"/>
              <a:gd name="connsiteY6" fmla="*/ 4729042 h 4730866"/>
              <a:gd name="connsiteX7" fmla="*/ 633759 w 4632305"/>
              <a:gd name="connsiteY7" fmla="*/ 4730866 h 4730866"/>
              <a:gd name="connsiteX8" fmla="*/ 54321 w 4632305"/>
              <a:gd name="connsiteY8" fmla="*/ 2262525 h 4730866"/>
              <a:gd name="connsiteX0" fmla="*/ 54321 w 4512097"/>
              <a:gd name="connsiteY0" fmla="*/ 2262525 h 4730866"/>
              <a:gd name="connsiteX1" fmla="*/ 1138347 w 4512097"/>
              <a:gd name="connsiteY1" fmla="*/ 626049 h 4730866"/>
              <a:gd name="connsiteX2" fmla="*/ 2278967 w 4512097"/>
              <a:gd name="connsiteY2" fmla="*/ 105349 h 4730866"/>
              <a:gd name="connsiteX3" fmla="*/ 3604293 w 4512097"/>
              <a:gd name="connsiteY3" fmla="*/ 624225 h 4730866"/>
              <a:gd name="connsiteX4" fmla="*/ 4241770 w 4512097"/>
              <a:gd name="connsiteY4" fmla="*/ 1706319 h 4730866"/>
              <a:gd name="connsiteX5" fmla="*/ 4248812 w 4512097"/>
              <a:gd name="connsiteY5" fmla="*/ 4375961 h 4730866"/>
              <a:gd name="connsiteX6" fmla="*/ 3087797 w 4512097"/>
              <a:gd name="connsiteY6" fmla="*/ 4729042 h 4730866"/>
              <a:gd name="connsiteX7" fmla="*/ 633759 w 4512097"/>
              <a:gd name="connsiteY7" fmla="*/ 4730866 h 4730866"/>
              <a:gd name="connsiteX8" fmla="*/ 54321 w 4512097"/>
              <a:gd name="connsiteY8" fmla="*/ 2262525 h 4730866"/>
              <a:gd name="connsiteX0" fmla="*/ 54321 w 4248878"/>
              <a:gd name="connsiteY0" fmla="*/ 2262525 h 4730866"/>
              <a:gd name="connsiteX1" fmla="*/ 1138347 w 4248878"/>
              <a:gd name="connsiteY1" fmla="*/ 626049 h 4730866"/>
              <a:gd name="connsiteX2" fmla="*/ 2278967 w 4248878"/>
              <a:gd name="connsiteY2" fmla="*/ 105349 h 4730866"/>
              <a:gd name="connsiteX3" fmla="*/ 3604293 w 4248878"/>
              <a:gd name="connsiteY3" fmla="*/ 624225 h 4730866"/>
              <a:gd name="connsiteX4" fmla="*/ 4241770 w 4248878"/>
              <a:gd name="connsiteY4" fmla="*/ 1706319 h 4730866"/>
              <a:gd name="connsiteX5" fmla="*/ 4248812 w 4248878"/>
              <a:gd name="connsiteY5" fmla="*/ 4375961 h 4730866"/>
              <a:gd name="connsiteX6" fmla="*/ 3087797 w 4248878"/>
              <a:gd name="connsiteY6" fmla="*/ 4729042 h 4730866"/>
              <a:gd name="connsiteX7" fmla="*/ 633759 w 4248878"/>
              <a:gd name="connsiteY7" fmla="*/ 4730866 h 4730866"/>
              <a:gd name="connsiteX8" fmla="*/ 54321 w 4248878"/>
              <a:gd name="connsiteY8" fmla="*/ 2262525 h 4730866"/>
              <a:gd name="connsiteX0" fmla="*/ 54321 w 4250181"/>
              <a:gd name="connsiteY0" fmla="*/ 2262525 h 4730866"/>
              <a:gd name="connsiteX1" fmla="*/ 1138347 w 4250181"/>
              <a:gd name="connsiteY1" fmla="*/ 626049 h 4730866"/>
              <a:gd name="connsiteX2" fmla="*/ 2278967 w 4250181"/>
              <a:gd name="connsiteY2" fmla="*/ 105349 h 4730866"/>
              <a:gd name="connsiteX3" fmla="*/ 3604293 w 4250181"/>
              <a:gd name="connsiteY3" fmla="*/ 624225 h 4730866"/>
              <a:gd name="connsiteX4" fmla="*/ 4250181 w 4250181"/>
              <a:gd name="connsiteY4" fmla="*/ 1723141 h 4730866"/>
              <a:gd name="connsiteX5" fmla="*/ 4248812 w 4250181"/>
              <a:gd name="connsiteY5" fmla="*/ 4375961 h 4730866"/>
              <a:gd name="connsiteX6" fmla="*/ 3087797 w 4250181"/>
              <a:gd name="connsiteY6" fmla="*/ 4729042 h 4730866"/>
              <a:gd name="connsiteX7" fmla="*/ 633759 w 4250181"/>
              <a:gd name="connsiteY7" fmla="*/ 4730866 h 4730866"/>
              <a:gd name="connsiteX8" fmla="*/ 54321 w 4250181"/>
              <a:gd name="connsiteY8" fmla="*/ 2262525 h 473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0181" h="4730866">
                <a:moveTo>
                  <a:pt x="54321" y="2262525"/>
                </a:moveTo>
                <a:cubicBezTo>
                  <a:pt x="-206029" y="1073781"/>
                  <a:pt x="521103" y="930849"/>
                  <a:pt x="1138347" y="626049"/>
                </a:cubicBezTo>
                <a:cubicBezTo>
                  <a:pt x="1533370" y="454599"/>
                  <a:pt x="1102894" y="651449"/>
                  <a:pt x="2278967" y="105349"/>
                </a:cubicBezTo>
                <a:cubicBezTo>
                  <a:pt x="3029561" y="-212151"/>
                  <a:pt x="3375693" y="254631"/>
                  <a:pt x="3604293" y="624225"/>
                </a:cubicBezTo>
                <a:lnTo>
                  <a:pt x="4250181" y="1723141"/>
                </a:lnTo>
                <a:cubicBezTo>
                  <a:pt x="4246688" y="2446106"/>
                  <a:pt x="4249850" y="3834107"/>
                  <a:pt x="4248812" y="4375961"/>
                </a:cubicBezTo>
                <a:lnTo>
                  <a:pt x="3087797" y="4729042"/>
                </a:lnTo>
                <a:lnTo>
                  <a:pt x="633759" y="4730866"/>
                </a:lnTo>
                <a:lnTo>
                  <a:pt x="54321" y="2262525"/>
                </a:lnTo>
                <a:close/>
              </a:path>
            </a:pathLst>
          </a:custGeom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6208910"/>
            <a:ext cx="1371600" cy="23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8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2 Wid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200400" y="3352801"/>
            <a:ext cx="5611416" cy="2705099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</a:lstStyle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6625" y="348377"/>
            <a:ext cx="5611416" cy="2852023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</a:lstStyle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2622675" cy="984251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342900" y="1460503"/>
            <a:ext cx="2686050" cy="4597398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  <a:lvl2pPr marL="155547" indent="-155547">
              <a:lnSpc>
                <a:spcPts val="1680"/>
              </a:lnSpc>
              <a:defRPr sz="1400" b="1"/>
            </a:lvl2pPr>
            <a:lvl3pPr marL="0" indent="0">
              <a:lnSpc>
                <a:spcPts val="1680"/>
              </a:lnSpc>
              <a:buNone/>
              <a:defRPr sz="1400"/>
            </a:lvl3pPr>
            <a:lvl4pPr marL="0" indent="0">
              <a:lnSpc>
                <a:spcPts val="1680"/>
              </a:lnSpc>
              <a:buNone/>
              <a:defRPr sz="1400" b="1"/>
            </a:lvl4pPr>
            <a:lvl5pPr marL="0" indent="0">
              <a:lnSpc>
                <a:spcPts val="1680"/>
              </a:lnSpc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773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244646" y="0"/>
            <a:ext cx="5899354" cy="6858000"/>
          </a:xfrm>
          <a:prstGeom prst="rect">
            <a:avLst/>
          </a:prstGeom>
          <a:solidFill>
            <a:srgbClr val="E6E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GB" sz="1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460502"/>
            <a:ext cx="2686050" cy="3568699"/>
          </a:xfrm>
        </p:spPr>
        <p:txBody>
          <a:bodyPr>
            <a:normAutofit/>
          </a:bodyPr>
          <a:lstStyle>
            <a:lvl1pPr>
              <a:defRPr sz="1400"/>
            </a:lvl1pPr>
            <a:lvl2pPr marL="155547" indent="-155547">
              <a:defRPr sz="1400" b="1"/>
            </a:lvl2pPr>
            <a:lvl3pPr marL="0" indent="0">
              <a:buNone/>
              <a:defRPr sz="1400"/>
            </a:lvl3pPr>
            <a:lvl4pPr marL="0" indent="0">
              <a:buNone/>
              <a:defRPr sz="1400" b="1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3"/>
          </p:nvPr>
        </p:nvSpPr>
        <p:spPr>
          <a:xfrm>
            <a:off x="3371850" y="1212851"/>
            <a:ext cx="5439966" cy="484504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Click icon to add chart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343646" y="5257800"/>
            <a:ext cx="2571750" cy="800100"/>
          </a:xfrm>
        </p:spPr>
        <p:txBody>
          <a:bodyPr anchor="b">
            <a:normAutofit/>
          </a:bodyPr>
          <a:lstStyle>
            <a:lvl1pPr marL="0" indent="0">
              <a:lnSpc>
                <a:spcPts val="900"/>
              </a:lnSpc>
              <a:spcBef>
                <a:spcPts val="0"/>
              </a:spcBef>
              <a:buNone/>
              <a:defRPr sz="75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3380556" y="298574"/>
            <a:ext cx="5447490" cy="7556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2622675" cy="984251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23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838200"/>
            <a:ext cx="2743200" cy="1657351"/>
          </a:xfrm>
          <a:solidFill>
            <a:srgbClr val="FD9740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205758" y="838200"/>
            <a:ext cx="2743200" cy="1657351"/>
          </a:xfrm>
          <a:solidFill>
            <a:srgbClr val="3C67FF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068616" y="838200"/>
            <a:ext cx="2743200" cy="1657351"/>
          </a:xfrm>
          <a:solidFill>
            <a:srgbClr val="A129E8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342900" y="2614614"/>
            <a:ext cx="2743200" cy="1657351"/>
          </a:xfrm>
          <a:solidFill>
            <a:srgbClr val="FEC389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6"/>
          </p:nvPr>
        </p:nvSpPr>
        <p:spPr>
          <a:xfrm>
            <a:off x="3205758" y="2614614"/>
            <a:ext cx="2743200" cy="1657351"/>
          </a:xfrm>
          <a:solidFill>
            <a:srgbClr val="88A5FF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7"/>
          </p:nvPr>
        </p:nvSpPr>
        <p:spPr>
          <a:xfrm>
            <a:off x="6068616" y="2614614"/>
            <a:ext cx="2743200" cy="1657351"/>
          </a:xfrm>
          <a:solidFill>
            <a:srgbClr val="C780F3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8"/>
          </p:nvPr>
        </p:nvSpPr>
        <p:spPr>
          <a:xfrm>
            <a:off x="342900" y="4391026"/>
            <a:ext cx="2743200" cy="1657351"/>
          </a:xfrm>
          <a:solidFill>
            <a:srgbClr val="51D4B5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9"/>
          </p:nvPr>
        </p:nvSpPr>
        <p:spPr>
          <a:xfrm>
            <a:off x="3205758" y="4391026"/>
            <a:ext cx="2743200" cy="1657351"/>
          </a:xfrm>
          <a:solidFill>
            <a:srgbClr val="E8E8FF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20"/>
          </p:nvPr>
        </p:nvSpPr>
        <p:spPr>
          <a:xfrm>
            <a:off x="6068616" y="4391026"/>
            <a:ext cx="2743200" cy="1657351"/>
          </a:xfrm>
          <a:solidFill>
            <a:srgbClr val="95E6D4"/>
          </a:solidFill>
        </p:spPr>
        <p:txBody>
          <a:bodyPr lIns="239958" tIns="95983" rIns="143975" bIns="95983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0" indent="0"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6889875" cy="417765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868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133509" y="0"/>
            <a:ext cx="5010373" cy="6063361"/>
          </a:xfrm>
          <a:custGeom>
            <a:avLst/>
            <a:gdLst>
              <a:gd name="connsiteX0" fmla="*/ 0 w 6678613"/>
              <a:gd name="connsiteY0" fmla="*/ 558811 h 3352800"/>
              <a:gd name="connsiteX1" fmla="*/ 558811 w 6678613"/>
              <a:gd name="connsiteY1" fmla="*/ 0 h 3352800"/>
              <a:gd name="connsiteX2" fmla="*/ 6119802 w 6678613"/>
              <a:gd name="connsiteY2" fmla="*/ 0 h 3352800"/>
              <a:gd name="connsiteX3" fmla="*/ 6678613 w 6678613"/>
              <a:gd name="connsiteY3" fmla="*/ 558811 h 3352800"/>
              <a:gd name="connsiteX4" fmla="*/ 6678613 w 6678613"/>
              <a:gd name="connsiteY4" fmla="*/ 2793989 h 3352800"/>
              <a:gd name="connsiteX5" fmla="*/ 6119802 w 6678613"/>
              <a:gd name="connsiteY5" fmla="*/ 3352800 h 3352800"/>
              <a:gd name="connsiteX6" fmla="*/ 558811 w 6678613"/>
              <a:gd name="connsiteY6" fmla="*/ 3352800 h 3352800"/>
              <a:gd name="connsiteX7" fmla="*/ 0 w 6678613"/>
              <a:gd name="connsiteY7" fmla="*/ 2793989 h 3352800"/>
              <a:gd name="connsiteX8" fmla="*/ 0 w 6678613"/>
              <a:gd name="connsiteY8" fmla="*/ 558811 h 3352800"/>
              <a:gd name="connsiteX0" fmla="*/ 0 w 7435885"/>
              <a:gd name="connsiteY0" fmla="*/ 1879611 h 4673600"/>
              <a:gd name="connsiteX1" fmla="*/ 558811 w 7435885"/>
              <a:gd name="connsiteY1" fmla="*/ 1320800 h 4673600"/>
              <a:gd name="connsiteX2" fmla="*/ 7377102 w 7435885"/>
              <a:gd name="connsiteY2" fmla="*/ 0 h 4673600"/>
              <a:gd name="connsiteX3" fmla="*/ 6678613 w 7435885"/>
              <a:gd name="connsiteY3" fmla="*/ 1879611 h 4673600"/>
              <a:gd name="connsiteX4" fmla="*/ 6678613 w 7435885"/>
              <a:gd name="connsiteY4" fmla="*/ 4114789 h 4673600"/>
              <a:gd name="connsiteX5" fmla="*/ 6119802 w 7435885"/>
              <a:gd name="connsiteY5" fmla="*/ 4673600 h 4673600"/>
              <a:gd name="connsiteX6" fmla="*/ 558811 w 7435885"/>
              <a:gd name="connsiteY6" fmla="*/ 4673600 h 4673600"/>
              <a:gd name="connsiteX7" fmla="*/ 0 w 7435885"/>
              <a:gd name="connsiteY7" fmla="*/ 4114789 h 4673600"/>
              <a:gd name="connsiteX8" fmla="*/ 0 w 7435885"/>
              <a:gd name="connsiteY8" fmla="*/ 1879611 h 4673600"/>
              <a:gd name="connsiteX0" fmla="*/ 0 w 7499543"/>
              <a:gd name="connsiteY0" fmla="*/ 1879611 h 4673600"/>
              <a:gd name="connsiteX1" fmla="*/ 558811 w 7499543"/>
              <a:gd name="connsiteY1" fmla="*/ 1320800 h 4673600"/>
              <a:gd name="connsiteX2" fmla="*/ 7377102 w 7499543"/>
              <a:gd name="connsiteY2" fmla="*/ 0 h 4673600"/>
              <a:gd name="connsiteX3" fmla="*/ 7313613 w 7499543"/>
              <a:gd name="connsiteY3" fmla="*/ 1981211 h 4673600"/>
              <a:gd name="connsiteX4" fmla="*/ 6678613 w 7499543"/>
              <a:gd name="connsiteY4" fmla="*/ 4114789 h 4673600"/>
              <a:gd name="connsiteX5" fmla="*/ 6119802 w 7499543"/>
              <a:gd name="connsiteY5" fmla="*/ 4673600 h 4673600"/>
              <a:gd name="connsiteX6" fmla="*/ 558811 w 7499543"/>
              <a:gd name="connsiteY6" fmla="*/ 4673600 h 4673600"/>
              <a:gd name="connsiteX7" fmla="*/ 0 w 7499543"/>
              <a:gd name="connsiteY7" fmla="*/ 4114789 h 4673600"/>
              <a:gd name="connsiteX8" fmla="*/ 0 w 7499543"/>
              <a:gd name="connsiteY8" fmla="*/ 1879611 h 4673600"/>
              <a:gd name="connsiteX0" fmla="*/ 0 w 7499543"/>
              <a:gd name="connsiteY0" fmla="*/ 1879611 h 4713132"/>
              <a:gd name="connsiteX1" fmla="*/ 558811 w 7499543"/>
              <a:gd name="connsiteY1" fmla="*/ 1320800 h 4713132"/>
              <a:gd name="connsiteX2" fmla="*/ 7377102 w 7499543"/>
              <a:gd name="connsiteY2" fmla="*/ 0 h 4713132"/>
              <a:gd name="connsiteX3" fmla="*/ 7313613 w 7499543"/>
              <a:gd name="connsiteY3" fmla="*/ 1981211 h 4713132"/>
              <a:gd name="connsiteX4" fmla="*/ 7339013 w 7499543"/>
              <a:gd name="connsiteY4" fmla="*/ 4521189 h 4713132"/>
              <a:gd name="connsiteX5" fmla="*/ 6119802 w 7499543"/>
              <a:gd name="connsiteY5" fmla="*/ 4673600 h 4713132"/>
              <a:gd name="connsiteX6" fmla="*/ 558811 w 7499543"/>
              <a:gd name="connsiteY6" fmla="*/ 4673600 h 4713132"/>
              <a:gd name="connsiteX7" fmla="*/ 0 w 7499543"/>
              <a:gd name="connsiteY7" fmla="*/ 4114789 h 4713132"/>
              <a:gd name="connsiteX8" fmla="*/ 0 w 7499543"/>
              <a:gd name="connsiteY8" fmla="*/ 1879611 h 4713132"/>
              <a:gd name="connsiteX0" fmla="*/ 0 w 7499543"/>
              <a:gd name="connsiteY0" fmla="*/ 1879611 h 4778931"/>
              <a:gd name="connsiteX1" fmla="*/ 558811 w 7499543"/>
              <a:gd name="connsiteY1" fmla="*/ 1320800 h 4778931"/>
              <a:gd name="connsiteX2" fmla="*/ 7377102 w 7499543"/>
              <a:gd name="connsiteY2" fmla="*/ 0 h 4778931"/>
              <a:gd name="connsiteX3" fmla="*/ 7313613 w 7499543"/>
              <a:gd name="connsiteY3" fmla="*/ 1981211 h 4778931"/>
              <a:gd name="connsiteX4" fmla="*/ 7339013 w 7499543"/>
              <a:gd name="connsiteY4" fmla="*/ 4521189 h 4778931"/>
              <a:gd name="connsiteX5" fmla="*/ 6005502 w 7499543"/>
              <a:gd name="connsiteY5" fmla="*/ 4775200 h 4778931"/>
              <a:gd name="connsiteX6" fmla="*/ 558811 w 7499543"/>
              <a:gd name="connsiteY6" fmla="*/ 4673600 h 4778931"/>
              <a:gd name="connsiteX7" fmla="*/ 0 w 7499543"/>
              <a:gd name="connsiteY7" fmla="*/ 4114789 h 4778931"/>
              <a:gd name="connsiteX8" fmla="*/ 0 w 7499543"/>
              <a:gd name="connsiteY8" fmla="*/ 1879611 h 4778931"/>
              <a:gd name="connsiteX0" fmla="*/ 0 w 7499543"/>
              <a:gd name="connsiteY0" fmla="*/ 1879611 h 4778931"/>
              <a:gd name="connsiteX1" fmla="*/ 558811 w 7499543"/>
              <a:gd name="connsiteY1" fmla="*/ 1320800 h 4778931"/>
              <a:gd name="connsiteX2" fmla="*/ 7377102 w 7499543"/>
              <a:gd name="connsiteY2" fmla="*/ 0 h 4778931"/>
              <a:gd name="connsiteX3" fmla="*/ 7313613 w 7499543"/>
              <a:gd name="connsiteY3" fmla="*/ 1981211 h 4778931"/>
              <a:gd name="connsiteX4" fmla="*/ 7339013 w 7499543"/>
              <a:gd name="connsiteY4" fmla="*/ 4521189 h 4778931"/>
              <a:gd name="connsiteX5" fmla="*/ 6005502 w 7499543"/>
              <a:gd name="connsiteY5" fmla="*/ 4775200 h 4778931"/>
              <a:gd name="connsiteX6" fmla="*/ 3429011 w 7499543"/>
              <a:gd name="connsiteY6" fmla="*/ 3352800 h 4778931"/>
              <a:gd name="connsiteX7" fmla="*/ 0 w 7499543"/>
              <a:gd name="connsiteY7" fmla="*/ 4114789 h 4778931"/>
              <a:gd name="connsiteX8" fmla="*/ 0 w 7499543"/>
              <a:gd name="connsiteY8" fmla="*/ 1879611 h 4778931"/>
              <a:gd name="connsiteX0" fmla="*/ 0 w 7499543"/>
              <a:gd name="connsiteY0" fmla="*/ 1879786 h 4779106"/>
              <a:gd name="connsiteX1" fmla="*/ 7377102 w 7499543"/>
              <a:gd name="connsiteY1" fmla="*/ 175 h 4779106"/>
              <a:gd name="connsiteX2" fmla="*/ 7313613 w 7499543"/>
              <a:gd name="connsiteY2" fmla="*/ 1981386 h 4779106"/>
              <a:gd name="connsiteX3" fmla="*/ 7339013 w 7499543"/>
              <a:gd name="connsiteY3" fmla="*/ 4521364 h 4779106"/>
              <a:gd name="connsiteX4" fmla="*/ 6005502 w 7499543"/>
              <a:gd name="connsiteY4" fmla="*/ 4775375 h 4779106"/>
              <a:gd name="connsiteX5" fmla="*/ 3429011 w 7499543"/>
              <a:gd name="connsiteY5" fmla="*/ 3352975 h 4779106"/>
              <a:gd name="connsiteX6" fmla="*/ 0 w 7499543"/>
              <a:gd name="connsiteY6" fmla="*/ 4114964 h 4779106"/>
              <a:gd name="connsiteX7" fmla="*/ 0 w 7499543"/>
              <a:gd name="connsiteY7" fmla="*/ 1879786 h 4779106"/>
              <a:gd name="connsiteX0" fmla="*/ 0 w 7499543"/>
              <a:gd name="connsiteY0" fmla="*/ 4114789 h 4778931"/>
              <a:gd name="connsiteX1" fmla="*/ 7377102 w 7499543"/>
              <a:gd name="connsiteY1" fmla="*/ 0 h 4778931"/>
              <a:gd name="connsiteX2" fmla="*/ 7313613 w 7499543"/>
              <a:gd name="connsiteY2" fmla="*/ 1981211 h 4778931"/>
              <a:gd name="connsiteX3" fmla="*/ 7339013 w 7499543"/>
              <a:gd name="connsiteY3" fmla="*/ 4521189 h 4778931"/>
              <a:gd name="connsiteX4" fmla="*/ 6005502 w 7499543"/>
              <a:gd name="connsiteY4" fmla="*/ 4775200 h 4778931"/>
              <a:gd name="connsiteX5" fmla="*/ 3429011 w 7499543"/>
              <a:gd name="connsiteY5" fmla="*/ 3352800 h 4778931"/>
              <a:gd name="connsiteX6" fmla="*/ 0 w 7499543"/>
              <a:gd name="connsiteY6" fmla="*/ 4114789 h 4778931"/>
              <a:gd name="connsiteX0" fmla="*/ 60366 w 4245209"/>
              <a:gd name="connsiteY0" fmla="*/ 1574789 h 4778931"/>
              <a:gd name="connsiteX1" fmla="*/ 4122768 w 4245209"/>
              <a:gd name="connsiteY1" fmla="*/ 0 h 4778931"/>
              <a:gd name="connsiteX2" fmla="*/ 4059279 w 4245209"/>
              <a:gd name="connsiteY2" fmla="*/ 1981211 h 4778931"/>
              <a:gd name="connsiteX3" fmla="*/ 4084679 w 4245209"/>
              <a:gd name="connsiteY3" fmla="*/ 4521189 h 4778931"/>
              <a:gd name="connsiteX4" fmla="*/ 2751168 w 4245209"/>
              <a:gd name="connsiteY4" fmla="*/ 4775200 h 4778931"/>
              <a:gd name="connsiteX5" fmla="*/ 174677 w 4245209"/>
              <a:gd name="connsiteY5" fmla="*/ 3352800 h 4778931"/>
              <a:gd name="connsiteX6" fmla="*/ 60366 w 4245209"/>
              <a:gd name="connsiteY6" fmla="*/ 1574789 h 4778931"/>
              <a:gd name="connsiteX0" fmla="*/ 60366 w 4084679"/>
              <a:gd name="connsiteY0" fmla="*/ 1727189 h 4931331"/>
              <a:gd name="connsiteX1" fmla="*/ 3817968 w 4084679"/>
              <a:gd name="connsiteY1" fmla="*/ 0 h 4931331"/>
              <a:gd name="connsiteX2" fmla="*/ 4059279 w 4084679"/>
              <a:gd name="connsiteY2" fmla="*/ 2133611 h 4931331"/>
              <a:gd name="connsiteX3" fmla="*/ 4084679 w 4084679"/>
              <a:gd name="connsiteY3" fmla="*/ 4673589 h 4931331"/>
              <a:gd name="connsiteX4" fmla="*/ 2751168 w 4084679"/>
              <a:gd name="connsiteY4" fmla="*/ 4927600 h 4931331"/>
              <a:gd name="connsiteX5" fmla="*/ 174677 w 4084679"/>
              <a:gd name="connsiteY5" fmla="*/ 3505200 h 4931331"/>
              <a:gd name="connsiteX6" fmla="*/ 60366 w 4084679"/>
              <a:gd name="connsiteY6" fmla="*/ 1727189 h 4931331"/>
              <a:gd name="connsiteX0" fmla="*/ 60366 w 4084679"/>
              <a:gd name="connsiteY0" fmla="*/ 1727189 h 4931331"/>
              <a:gd name="connsiteX1" fmla="*/ 2892466 w 4084679"/>
              <a:gd name="connsiteY1" fmla="*/ 425450 h 4931331"/>
              <a:gd name="connsiteX2" fmla="*/ 3817968 w 4084679"/>
              <a:gd name="connsiteY2" fmla="*/ 0 h 4931331"/>
              <a:gd name="connsiteX3" fmla="*/ 4059279 w 4084679"/>
              <a:gd name="connsiteY3" fmla="*/ 2133611 h 4931331"/>
              <a:gd name="connsiteX4" fmla="*/ 4084679 w 4084679"/>
              <a:gd name="connsiteY4" fmla="*/ 4673589 h 4931331"/>
              <a:gd name="connsiteX5" fmla="*/ 2751168 w 4084679"/>
              <a:gd name="connsiteY5" fmla="*/ 4927600 h 4931331"/>
              <a:gd name="connsiteX6" fmla="*/ 174677 w 4084679"/>
              <a:gd name="connsiteY6" fmla="*/ 3505200 h 4931331"/>
              <a:gd name="connsiteX7" fmla="*/ 60366 w 4084679"/>
              <a:gd name="connsiteY7" fmla="*/ 1727189 h 4931331"/>
              <a:gd name="connsiteX0" fmla="*/ 60366 w 4084679"/>
              <a:gd name="connsiteY0" fmla="*/ 1727189 h 4931331"/>
              <a:gd name="connsiteX1" fmla="*/ 2892466 w 4084679"/>
              <a:gd name="connsiteY1" fmla="*/ 425450 h 4931331"/>
              <a:gd name="connsiteX2" fmla="*/ 3817968 w 4084679"/>
              <a:gd name="connsiteY2" fmla="*/ 0 h 4931331"/>
              <a:gd name="connsiteX3" fmla="*/ 4059279 w 4084679"/>
              <a:gd name="connsiteY3" fmla="*/ 2133611 h 4931331"/>
              <a:gd name="connsiteX4" fmla="*/ 4084679 w 4084679"/>
              <a:gd name="connsiteY4" fmla="*/ 4673589 h 4931331"/>
              <a:gd name="connsiteX5" fmla="*/ 2751168 w 4084679"/>
              <a:gd name="connsiteY5" fmla="*/ 4927600 h 4931331"/>
              <a:gd name="connsiteX6" fmla="*/ 174677 w 4084679"/>
              <a:gd name="connsiteY6" fmla="*/ 3505200 h 4931331"/>
              <a:gd name="connsiteX7" fmla="*/ 60366 w 4084679"/>
              <a:gd name="connsiteY7" fmla="*/ 1727189 h 4931331"/>
              <a:gd name="connsiteX0" fmla="*/ 60366 w 4084679"/>
              <a:gd name="connsiteY0" fmla="*/ 1346189 h 4550331"/>
              <a:gd name="connsiteX1" fmla="*/ 2892466 w 4084679"/>
              <a:gd name="connsiteY1" fmla="*/ 44450 h 4550331"/>
              <a:gd name="connsiteX2" fmla="*/ 3805268 w 4084679"/>
              <a:gd name="connsiteY2" fmla="*/ 0 h 4550331"/>
              <a:gd name="connsiteX3" fmla="*/ 4059279 w 4084679"/>
              <a:gd name="connsiteY3" fmla="*/ 1752611 h 4550331"/>
              <a:gd name="connsiteX4" fmla="*/ 4084679 w 4084679"/>
              <a:gd name="connsiteY4" fmla="*/ 4292589 h 4550331"/>
              <a:gd name="connsiteX5" fmla="*/ 2751168 w 4084679"/>
              <a:gd name="connsiteY5" fmla="*/ 4546600 h 4550331"/>
              <a:gd name="connsiteX6" fmla="*/ 174677 w 4084679"/>
              <a:gd name="connsiteY6" fmla="*/ 3124200 h 4550331"/>
              <a:gd name="connsiteX7" fmla="*/ 60366 w 4084679"/>
              <a:gd name="connsiteY7" fmla="*/ 1346189 h 4550331"/>
              <a:gd name="connsiteX0" fmla="*/ 60366 w 4084679"/>
              <a:gd name="connsiteY0" fmla="*/ 1346189 h 4668074"/>
              <a:gd name="connsiteX1" fmla="*/ 2892466 w 4084679"/>
              <a:gd name="connsiteY1" fmla="*/ 44450 h 4668074"/>
              <a:gd name="connsiteX2" fmla="*/ 3805268 w 4084679"/>
              <a:gd name="connsiteY2" fmla="*/ 0 h 4668074"/>
              <a:gd name="connsiteX3" fmla="*/ 4059279 w 4084679"/>
              <a:gd name="connsiteY3" fmla="*/ 1752611 h 4668074"/>
              <a:gd name="connsiteX4" fmla="*/ 4084679 w 4084679"/>
              <a:gd name="connsiteY4" fmla="*/ 4292589 h 4668074"/>
              <a:gd name="connsiteX5" fmla="*/ 2751168 w 4084679"/>
              <a:gd name="connsiteY5" fmla="*/ 4546600 h 4668074"/>
              <a:gd name="connsiteX6" fmla="*/ 174677 w 4084679"/>
              <a:gd name="connsiteY6" fmla="*/ 3124200 h 4668074"/>
              <a:gd name="connsiteX7" fmla="*/ 60366 w 4084679"/>
              <a:gd name="connsiteY7" fmla="*/ 1346189 h 4668074"/>
              <a:gd name="connsiteX0" fmla="*/ 60366 w 4084679"/>
              <a:gd name="connsiteY0" fmla="*/ 1346189 h 4780699"/>
              <a:gd name="connsiteX1" fmla="*/ 2892466 w 4084679"/>
              <a:gd name="connsiteY1" fmla="*/ 44450 h 4780699"/>
              <a:gd name="connsiteX2" fmla="*/ 3805268 w 4084679"/>
              <a:gd name="connsiteY2" fmla="*/ 0 h 4780699"/>
              <a:gd name="connsiteX3" fmla="*/ 4059279 w 4084679"/>
              <a:gd name="connsiteY3" fmla="*/ 1752611 h 4780699"/>
              <a:gd name="connsiteX4" fmla="*/ 4084679 w 4084679"/>
              <a:gd name="connsiteY4" fmla="*/ 4292589 h 4780699"/>
              <a:gd name="connsiteX5" fmla="*/ 2954368 w 4084679"/>
              <a:gd name="connsiteY5" fmla="*/ 4686300 h 4780699"/>
              <a:gd name="connsiteX6" fmla="*/ 174677 w 4084679"/>
              <a:gd name="connsiteY6" fmla="*/ 3124200 h 4780699"/>
              <a:gd name="connsiteX7" fmla="*/ 60366 w 4084679"/>
              <a:gd name="connsiteY7" fmla="*/ 1346189 h 4780699"/>
              <a:gd name="connsiteX0" fmla="*/ 590046 w 4614359"/>
              <a:gd name="connsiteY0" fmla="*/ 1346189 h 4780699"/>
              <a:gd name="connsiteX1" fmla="*/ 3422146 w 4614359"/>
              <a:gd name="connsiteY1" fmla="*/ 44450 h 4780699"/>
              <a:gd name="connsiteX2" fmla="*/ 4334948 w 4614359"/>
              <a:gd name="connsiteY2" fmla="*/ 0 h 4780699"/>
              <a:gd name="connsiteX3" fmla="*/ 4588959 w 4614359"/>
              <a:gd name="connsiteY3" fmla="*/ 1752611 h 4780699"/>
              <a:gd name="connsiteX4" fmla="*/ 4614359 w 4614359"/>
              <a:gd name="connsiteY4" fmla="*/ 4292589 h 4780699"/>
              <a:gd name="connsiteX5" fmla="*/ 3484048 w 4614359"/>
              <a:gd name="connsiteY5" fmla="*/ 4686300 h 4780699"/>
              <a:gd name="connsiteX6" fmla="*/ 704357 w 4614359"/>
              <a:gd name="connsiteY6" fmla="*/ 3124200 h 4780699"/>
              <a:gd name="connsiteX7" fmla="*/ 590046 w 4614359"/>
              <a:gd name="connsiteY7" fmla="*/ 1346189 h 4780699"/>
              <a:gd name="connsiteX0" fmla="*/ 716113 w 4740426"/>
              <a:gd name="connsiteY0" fmla="*/ 1346189 h 4780699"/>
              <a:gd name="connsiteX1" fmla="*/ 3548213 w 4740426"/>
              <a:gd name="connsiteY1" fmla="*/ 44450 h 4780699"/>
              <a:gd name="connsiteX2" fmla="*/ 4461015 w 4740426"/>
              <a:gd name="connsiteY2" fmla="*/ 0 h 4780699"/>
              <a:gd name="connsiteX3" fmla="*/ 4715026 w 4740426"/>
              <a:gd name="connsiteY3" fmla="*/ 1752611 h 4780699"/>
              <a:gd name="connsiteX4" fmla="*/ 4740426 w 4740426"/>
              <a:gd name="connsiteY4" fmla="*/ 4292589 h 4780699"/>
              <a:gd name="connsiteX5" fmla="*/ 3610115 w 4740426"/>
              <a:gd name="connsiteY5" fmla="*/ 4686300 h 4780699"/>
              <a:gd name="connsiteX6" fmla="*/ 830424 w 4740426"/>
              <a:gd name="connsiteY6" fmla="*/ 3124200 h 4780699"/>
              <a:gd name="connsiteX7" fmla="*/ 716113 w 4740426"/>
              <a:gd name="connsiteY7" fmla="*/ 1346189 h 4780699"/>
              <a:gd name="connsiteX0" fmla="*/ 602769 w 4627082"/>
              <a:gd name="connsiteY0" fmla="*/ 1346189 h 4780699"/>
              <a:gd name="connsiteX1" fmla="*/ 3434869 w 4627082"/>
              <a:gd name="connsiteY1" fmla="*/ 44450 h 4780699"/>
              <a:gd name="connsiteX2" fmla="*/ 4347671 w 4627082"/>
              <a:gd name="connsiteY2" fmla="*/ 0 h 4780699"/>
              <a:gd name="connsiteX3" fmla="*/ 4601682 w 4627082"/>
              <a:gd name="connsiteY3" fmla="*/ 1752611 h 4780699"/>
              <a:gd name="connsiteX4" fmla="*/ 4627082 w 4627082"/>
              <a:gd name="connsiteY4" fmla="*/ 4292589 h 4780699"/>
              <a:gd name="connsiteX5" fmla="*/ 3496771 w 4627082"/>
              <a:gd name="connsiteY5" fmla="*/ 4686300 h 4780699"/>
              <a:gd name="connsiteX6" fmla="*/ 717080 w 4627082"/>
              <a:gd name="connsiteY6" fmla="*/ 3124200 h 4780699"/>
              <a:gd name="connsiteX7" fmla="*/ 602769 w 4627082"/>
              <a:gd name="connsiteY7" fmla="*/ 1346189 h 4780699"/>
              <a:gd name="connsiteX0" fmla="*/ 682893 w 4707206"/>
              <a:gd name="connsiteY0" fmla="*/ 1346189 h 4780699"/>
              <a:gd name="connsiteX1" fmla="*/ 3514993 w 4707206"/>
              <a:gd name="connsiteY1" fmla="*/ 44450 h 4780699"/>
              <a:gd name="connsiteX2" fmla="*/ 4427795 w 4707206"/>
              <a:gd name="connsiteY2" fmla="*/ 0 h 4780699"/>
              <a:gd name="connsiteX3" fmla="*/ 4681806 w 4707206"/>
              <a:gd name="connsiteY3" fmla="*/ 1752611 h 4780699"/>
              <a:gd name="connsiteX4" fmla="*/ 4707206 w 4707206"/>
              <a:gd name="connsiteY4" fmla="*/ 4292589 h 4780699"/>
              <a:gd name="connsiteX5" fmla="*/ 3576895 w 4707206"/>
              <a:gd name="connsiteY5" fmla="*/ 4686300 h 4780699"/>
              <a:gd name="connsiteX6" fmla="*/ 670204 w 4707206"/>
              <a:gd name="connsiteY6" fmla="*/ 3086100 h 4780699"/>
              <a:gd name="connsiteX7" fmla="*/ 682893 w 4707206"/>
              <a:gd name="connsiteY7" fmla="*/ 1346189 h 4780699"/>
              <a:gd name="connsiteX0" fmla="*/ 701309 w 4725622"/>
              <a:gd name="connsiteY0" fmla="*/ 1346189 h 4780699"/>
              <a:gd name="connsiteX1" fmla="*/ 3533409 w 4725622"/>
              <a:gd name="connsiteY1" fmla="*/ 44450 h 4780699"/>
              <a:gd name="connsiteX2" fmla="*/ 4446211 w 4725622"/>
              <a:gd name="connsiteY2" fmla="*/ 0 h 4780699"/>
              <a:gd name="connsiteX3" fmla="*/ 4700222 w 4725622"/>
              <a:gd name="connsiteY3" fmla="*/ 1752611 h 4780699"/>
              <a:gd name="connsiteX4" fmla="*/ 4725622 w 4725622"/>
              <a:gd name="connsiteY4" fmla="*/ 4292589 h 4780699"/>
              <a:gd name="connsiteX5" fmla="*/ 3595311 w 4725622"/>
              <a:gd name="connsiteY5" fmla="*/ 4686300 h 4780699"/>
              <a:gd name="connsiteX6" fmla="*/ 688620 w 4725622"/>
              <a:gd name="connsiteY6" fmla="*/ 3086100 h 4780699"/>
              <a:gd name="connsiteX7" fmla="*/ 701309 w 4725622"/>
              <a:gd name="connsiteY7" fmla="*/ 1346189 h 4780699"/>
              <a:gd name="connsiteX0" fmla="*/ 663228 w 4687541"/>
              <a:gd name="connsiteY0" fmla="*/ 1346189 h 4780699"/>
              <a:gd name="connsiteX1" fmla="*/ 3495328 w 4687541"/>
              <a:gd name="connsiteY1" fmla="*/ 44450 h 4780699"/>
              <a:gd name="connsiteX2" fmla="*/ 4408130 w 4687541"/>
              <a:gd name="connsiteY2" fmla="*/ 0 h 4780699"/>
              <a:gd name="connsiteX3" fmla="*/ 4662141 w 4687541"/>
              <a:gd name="connsiteY3" fmla="*/ 1752611 h 4780699"/>
              <a:gd name="connsiteX4" fmla="*/ 4687541 w 4687541"/>
              <a:gd name="connsiteY4" fmla="*/ 4292589 h 4780699"/>
              <a:gd name="connsiteX5" fmla="*/ 3557230 w 4687541"/>
              <a:gd name="connsiteY5" fmla="*/ 4686300 h 4780699"/>
              <a:gd name="connsiteX6" fmla="*/ 650539 w 4687541"/>
              <a:gd name="connsiteY6" fmla="*/ 3086100 h 4780699"/>
              <a:gd name="connsiteX7" fmla="*/ 663228 w 4687541"/>
              <a:gd name="connsiteY7" fmla="*/ 1346189 h 4780699"/>
              <a:gd name="connsiteX0" fmla="*/ 686494 w 4710807"/>
              <a:gd name="connsiteY0" fmla="*/ 1346189 h 4780699"/>
              <a:gd name="connsiteX1" fmla="*/ 3518594 w 4710807"/>
              <a:gd name="connsiteY1" fmla="*/ 44450 h 4780699"/>
              <a:gd name="connsiteX2" fmla="*/ 4431396 w 4710807"/>
              <a:gd name="connsiteY2" fmla="*/ 0 h 4780699"/>
              <a:gd name="connsiteX3" fmla="*/ 4685407 w 4710807"/>
              <a:gd name="connsiteY3" fmla="*/ 1752611 h 4780699"/>
              <a:gd name="connsiteX4" fmla="*/ 4710807 w 4710807"/>
              <a:gd name="connsiteY4" fmla="*/ 4292589 h 4780699"/>
              <a:gd name="connsiteX5" fmla="*/ 3580496 w 4710807"/>
              <a:gd name="connsiteY5" fmla="*/ 4686300 h 4780699"/>
              <a:gd name="connsiteX6" fmla="*/ 673805 w 4710807"/>
              <a:gd name="connsiteY6" fmla="*/ 3086100 h 4780699"/>
              <a:gd name="connsiteX7" fmla="*/ 686494 w 4710807"/>
              <a:gd name="connsiteY7" fmla="*/ 1346189 h 4780699"/>
              <a:gd name="connsiteX0" fmla="*/ 702176 w 4701089"/>
              <a:gd name="connsiteY0" fmla="*/ 1346189 h 4780699"/>
              <a:gd name="connsiteX1" fmla="*/ 3508876 w 4701089"/>
              <a:gd name="connsiteY1" fmla="*/ 44450 h 4780699"/>
              <a:gd name="connsiteX2" fmla="*/ 4421678 w 4701089"/>
              <a:gd name="connsiteY2" fmla="*/ 0 h 4780699"/>
              <a:gd name="connsiteX3" fmla="*/ 4675689 w 4701089"/>
              <a:gd name="connsiteY3" fmla="*/ 1752611 h 4780699"/>
              <a:gd name="connsiteX4" fmla="*/ 4701089 w 4701089"/>
              <a:gd name="connsiteY4" fmla="*/ 4292589 h 4780699"/>
              <a:gd name="connsiteX5" fmla="*/ 3570778 w 4701089"/>
              <a:gd name="connsiteY5" fmla="*/ 4686300 h 4780699"/>
              <a:gd name="connsiteX6" fmla="*/ 664087 w 4701089"/>
              <a:gd name="connsiteY6" fmla="*/ 3086100 h 4780699"/>
              <a:gd name="connsiteX7" fmla="*/ 702176 w 4701089"/>
              <a:gd name="connsiteY7" fmla="*/ 1346189 h 4780699"/>
              <a:gd name="connsiteX0" fmla="*/ 737962 w 4736875"/>
              <a:gd name="connsiteY0" fmla="*/ 1346189 h 4780699"/>
              <a:gd name="connsiteX1" fmla="*/ 3544662 w 4736875"/>
              <a:gd name="connsiteY1" fmla="*/ 44450 h 4780699"/>
              <a:gd name="connsiteX2" fmla="*/ 4457464 w 4736875"/>
              <a:gd name="connsiteY2" fmla="*/ 0 h 4780699"/>
              <a:gd name="connsiteX3" fmla="*/ 4711475 w 4736875"/>
              <a:gd name="connsiteY3" fmla="*/ 1752611 h 4780699"/>
              <a:gd name="connsiteX4" fmla="*/ 4736875 w 4736875"/>
              <a:gd name="connsiteY4" fmla="*/ 4292589 h 4780699"/>
              <a:gd name="connsiteX5" fmla="*/ 3606564 w 4736875"/>
              <a:gd name="connsiteY5" fmla="*/ 4686300 h 4780699"/>
              <a:gd name="connsiteX6" fmla="*/ 699873 w 4736875"/>
              <a:gd name="connsiteY6" fmla="*/ 3086100 h 4780699"/>
              <a:gd name="connsiteX7" fmla="*/ 737962 w 4736875"/>
              <a:gd name="connsiteY7" fmla="*/ 1346189 h 4780699"/>
              <a:gd name="connsiteX0" fmla="*/ 737962 w 4715206"/>
              <a:gd name="connsiteY0" fmla="*/ 1346189 h 4778770"/>
              <a:gd name="connsiteX1" fmla="*/ 3544662 w 4715206"/>
              <a:gd name="connsiteY1" fmla="*/ 44450 h 4778770"/>
              <a:gd name="connsiteX2" fmla="*/ 4457464 w 4715206"/>
              <a:gd name="connsiteY2" fmla="*/ 0 h 4778770"/>
              <a:gd name="connsiteX3" fmla="*/ 4711475 w 4715206"/>
              <a:gd name="connsiteY3" fmla="*/ 1752611 h 4778770"/>
              <a:gd name="connsiteX4" fmla="*/ 4520975 w 4715206"/>
              <a:gd name="connsiteY4" fmla="*/ 4279889 h 4778770"/>
              <a:gd name="connsiteX5" fmla="*/ 3606564 w 4715206"/>
              <a:gd name="connsiteY5" fmla="*/ 4686300 h 4778770"/>
              <a:gd name="connsiteX6" fmla="*/ 699873 w 4715206"/>
              <a:gd name="connsiteY6" fmla="*/ 3086100 h 4778770"/>
              <a:gd name="connsiteX7" fmla="*/ 737962 w 4715206"/>
              <a:gd name="connsiteY7" fmla="*/ 1346189 h 4778770"/>
              <a:gd name="connsiteX0" fmla="*/ 737962 w 4601542"/>
              <a:gd name="connsiteY0" fmla="*/ 1346189 h 4778770"/>
              <a:gd name="connsiteX1" fmla="*/ 3544662 w 4601542"/>
              <a:gd name="connsiteY1" fmla="*/ 44450 h 4778770"/>
              <a:gd name="connsiteX2" fmla="*/ 4457464 w 4601542"/>
              <a:gd name="connsiteY2" fmla="*/ 0 h 4778770"/>
              <a:gd name="connsiteX3" fmla="*/ 4482875 w 4601542"/>
              <a:gd name="connsiteY3" fmla="*/ 1803411 h 4778770"/>
              <a:gd name="connsiteX4" fmla="*/ 4520975 w 4601542"/>
              <a:gd name="connsiteY4" fmla="*/ 4279889 h 4778770"/>
              <a:gd name="connsiteX5" fmla="*/ 3606564 w 4601542"/>
              <a:gd name="connsiteY5" fmla="*/ 4686300 h 4778770"/>
              <a:gd name="connsiteX6" fmla="*/ 699873 w 4601542"/>
              <a:gd name="connsiteY6" fmla="*/ 3086100 h 4778770"/>
              <a:gd name="connsiteX7" fmla="*/ 737962 w 4601542"/>
              <a:gd name="connsiteY7" fmla="*/ 1346189 h 4778770"/>
              <a:gd name="connsiteX0" fmla="*/ 737962 w 4601542"/>
              <a:gd name="connsiteY0" fmla="*/ 1346189 h 4778770"/>
              <a:gd name="connsiteX1" fmla="*/ 3544662 w 4601542"/>
              <a:gd name="connsiteY1" fmla="*/ 44450 h 4778770"/>
              <a:gd name="connsiteX2" fmla="*/ 4457464 w 4601542"/>
              <a:gd name="connsiteY2" fmla="*/ 0 h 4778770"/>
              <a:gd name="connsiteX3" fmla="*/ 4482875 w 4601542"/>
              <a:gd name="connsiteY3" fmla="*/ 1803411 h 4778770"/>
              <a:gd name="connsiteX4" fmla="*/ 4520975 w 4601542"/>
              <a:gd name="connsiteY4" fmla="*/ 4279889 h 4778770"/>
              <a:gd name="connsiteX5" fmla="*/ 3606564 w 4601542"/>
              <a:gd name="connsiteY5" fmla="*/ 4686300 h 4778770"/>
              <a:gd name="connsiteX6" fmla="*/ 699873 w 4601542"/>
              <a:gd name="connsiteY6" fmla="*/ 3086100 h 4778770"/>
              <a:gd name="connsiteX7" fmla="*/ 737962 w 4601542"/>
              <a:gd name="connsiteY7" fmla="*/ 1346189 h 4778770"/>
              <a:gd name="connsiteX0" fmla="*/ 737962 w 4520975"/>
              <a:gd name="connsiteY0" fmla="*/ 1346189 h 4778770"/>
              <a:gd name="connsiteX1" fmla="*/ 3544662 w 4520975"/>
              <a:gd name="connsiteY1" fmla="*/ 44450 h 4778770"/>
              <a:gd name="connsiteX2" fmla="*/ 4457464 w 4520975"/>
              <a:gd name="connsiteY2" fmla="*/ 0 h 4778770"/>
              <a:gd name="connsiteX3" fmla="*/ 4482875 w 4520975"/>
              <a:gd name="connsiteY3" fmla="*/ 1803411 h 4778770"/>
              <a:gd name="connsiteX4" fmla="*/ 4520975 w 4520975"/>
              <a:gd name="connsiteY4" fmla="*/ 4279889 h 4778770"/>
              <a:gd name="connsiteX5" fmla="*/ 3606564 w 4520975"/>
              <a:gd name="connsiteY5" fmla="*/ 4686300 h 4778770"/>
              <a:gd name="connsiteX6" fmla="*/ 699873 w 4520975"/>
              <a:gd name="connsiteY6" fmla="*/ 3086100 h 4778770"/>
              <a:gd name="connsiteX7" fmla="*/ 737962 w 4520975"/>
              <a:gd name="connsiteY7" fmla="*/ 1346189 h 4778770"/>
              <a:gd name="connsiteX0" fmla="*/ 737962 w 4546375"/>
              <a:gd name="connsiteY0" fmla="*/ 1346189 h 4778770"/>
              <a:gd name="connsiteX1" fmla="*/ 3544662 w 4546375"/>
              <a:gd name="connsiteY1" fmla="*/ 44450 h 4778770"/>
              <a:gd name="connsiteX2" fmla="*/ 4457464 w 4546375"/>
              <a:gd name="connsiteY2" fmla="*/ 0 h 4778770"/>
              <a:gd name="connsiteX3" fmla="*/ 4482875 w 4546375"/>
              <a:gd name="connsiteY3" fmla="*/ 1803411 h 4778770"/>
              <a:gd name="connsiteX4" fmla="*/ 4546375 w 4546375"/>
              <a:gd name="connsiteY4" fmla="*/ 4279889 h 4778770"/>
              <a:gd name="connsiteX5" fmla="*/ 3606564 w 4546375"/>
              <a:gd name="connsiteY5" fmla="*/ 4686300 h 4778770"/>
              <a:gd name="connsiteX6" fmla="*/ 699873 w 4546375"/>
              <a:gd name="connsiteY6" fmla="*/ 3086100 h 4778770"/>
              <a:gd name="connsiteX7" fmla="*/ 737962 w 4546375"/>
              <a:gd name="connsiteY7" fmla="*/ 1346189 h 4778770"/>
              <a:gd name="connsiteX0" fmla="*/ 737962 w 4546635"/>
              <a:gd name="connsiteY0" fmla="*/ 1346189 h 4798586"/>
              <a:gd name="connsiteX1" fmla="*/ 3544662 w 4546635"/>
              <a:gd name="connsiteY1" fmla="*/ 44450 h 4798586"/>
              <a:gd name="connsiteX2" fmla="*/ 4457464 w 4546635"/>
              <a:gd name="connsiteY2" fmla="*/ 0 h 4798586"/>
              <a:gd name="connsiteX3" fmla="*/ 4482875 w 4546635"/>
              <a:gd name="connsiteY3" fmla="*/ 1803411 h 4798586"/>
              <a:gd name="connsiteX4" fmla="*/ 4546375 w 4546635"/>
              <a:gd name="connsiteY4" fmla="*/ 4279889 h 4798586"/>
              <a:gd name="connsiteX5" fmla="*/ 3606564 w 4546635"/>
              <a:gd name="connsiteY5" fmla="*/ 4686300 h 4798586"/>
              <a:gd name="connsiteX6" fmla="*/ 699873 w 4546635"/>
              <a:gd name="connsiteY6" fmla="*/ 3086100 h 4798586"/>
              <a:gd name="connsiteX7" fmla="*/ 737962 w 4546635"/>
              <a:gd name="connsiteY7" fmla="*/ 1346189 h 4798586"/>
              <a:gd name="connsiteX0" fmla="*/ 737962 w 4495867"/>
              <a:gd name="connsiteY0" fmla="*/ 1346189 h 4784708"/>
              <a:gd name="connsiteX1" fmla="*/ 3544662 w 4495867"/>
              <a:gd name="connsiteY1" fmla="*/ 44450 h 4784708"/>
              <a:gd name="connsiteX2" fmla="*/ 4457464 w 4495867"/>
              <a:gd name="connsiteY2" fmla="*/ 0 h 4784708"/>
              <a:gd name="connsiteX3" fmla="*/ 4482875 w 4495867"/>
              <a:gd name="connsiteY3" fmla="*/ 1803411 h 4784708"/>
              <a:gd name="connsiteX4" fmla="*/ 4495575 w 4495867"/>
              <a:gd name="connsiteY4" fmla="*/ 4203689 h 4784708"/>
              <a:gd name="connsiteX5" fmla="*/ 3606564 w 4495867"/>
              <a:gd name="connsiteY5" fmla="*/ 4686300 h 4784708"/>
              <a:gd name="connsiteX6" fmla="*/ 699873 w 4495867"/>
              <a:gd name="connsiteY6" fmla="*/ 3086100 h 4784708"/>
              <a:gd name="connsiteX7" fmla="*/ 737962 w 4495867"/>
              <a:gd name="connsiteY7" fmla="*/ 1346189 h 4784708"/>
              <a:gd name="connsiteX0" fmla="*/ 737962 w 4495867"/>
              <a:gd name="connsiteY0" fmla="*/ 1346189 h 4772941"/>
              <a:gd name="connsiteX1" fmla="*/ 3544662 w 4495867"/>
              <a:gd name="connsiteY1" fmla="*/ 44450 h 4772941"/>
              <a:gd name="connsiteX2" fmla="*/ 4457464 w 4495867"/>
              <a:gd name="connsiteY2" fmla="*/ 0 h 4772941"/>
              <a:gd name="connsiteX3" fmla="*/ 4482875 w 4495867"/>
              <a:gd name="connsiteY3" fmla="*/ 1803411 h 4772941"/>
              <a:gd name="connsiteX4" fmla="*/ 4495575 w 4495867"/>
              <a:gd name="connsiteY4" fmla="*/ 4203689 h 4772941"/>
              <a:gd name="connsiteX5" fmla="*/ 3606564 w 4495867"/>
              <a:gd name="connsiteY5" fmla="*/ 4686300 h 4772941"/>
              <a:gd name="connsiteX6" fmla="*/ 699873 w 4495867"/>
              <a:gd name="connsiteY6" fmla="*/ 3086100 h 4772941"/>
              <a:gd name="connsiteX7" fmla="*/ 737962 w 4495867"/>
              <a:gd name="connsiteY7" fmla="*/ 1346189 h 4772941"/>
              <a:gd name="connsiteX0" fmla="*/ 737962 w 4495828"/>
              <a:gd name="connsiteY0" fmla="*/ 1346189 h 4757576"/>
              <a:gd name="connsiteX1" fmla="*/ 3544662 w 4495828"/>
              <a:gd name="connsiteY1" fmla="*/ 44450 h 4757576"/>
              <a:gd name="connsiteX2" fmla="*/ 4457464 w 4495828"/>
              <a:gd name="connsiteY2" fmla="*/ 0 h 4757576"/>
              <a:gd name="connsiteX3" fmla="*/ 4482875 w 4495828"/>
              <a:gd name="connsiteY3" fmla="*/ 1803411 h 4757576"/>
              <a:gd name="connsiteX4" fmla="*/ 4495575 w 4495828"/>
              <a:gd name="connsiteY4" fmla="*/ 4203689 h 4757576"/>
              <a:gd name="connsiteX5" fmla="*/ 3606564 w 4495828"/>
              <a:gd name="connsiteY5" fmla="*/ 4686300 h 4757576"/>
              <a:gd name="connsiteX6" fmla="*/ 699873 w 4495828"/>
              <a:gd name="connsiteY6" fmla="*/ 3086100 h 4757576"/>
              <a:gd name="connsiteX7" fmla="*/ 737962 w 4495828"/>
              <a:gd name="connsiteY7" fmla="*/ 1346189 h 4757576"/>
              <a:gd name="connsiteX0" fmla="*/ 737962 w 4495886"/>
              <a:gd name="connsiteY0" fmla="*/ 1346189 h 4791333"/>
              <a:gd name="connsiteX1" fmla="*/ 3544662 w 4495886"/>
              <a:gd name="connsiteY1" fmla="*/ 44450 h 4791333"/>
              <a:gd name="connsiteX2" fmla="*/ 4457464 w 4495886"/>
              <a:gd name="connsiteY2" fmla="*/ 0 h 4791333"/>
              <a:gd name="connsiteX3" fmla="*/ 4482875 w 4495886"/>
              <a:gd name="connsiteY3" fmla="*/ 1803411 h 4791333"/>
              <a:gd name="connsiteX4" fmla="*/ 4495575 w 4495886"/>
              <a:gd name="connsiteY4" fmla="*/ 4203689 h 4791333"/>
              <a:gd name="connsiteX5" fmla="*/ 3695464 w 4495886"/>
              <a:gd name="connsiteY5" fmla="*/ 4724400 h 4791333"/>
              <a:gd name="connsiteX6" fmla="*/ 699873 w 4495886"/>
              <a:gd name="connsiteY6" fmla="*/ 3086100 h 4791333"/>
              <a:gd name="connsiteX7" fmla="*/ 737962 w 4495886"/>
              <a:gd name="connsiteY7" fmla="*/ 1346189 h 4791333"/>
              <a:gd name="connsiteX0" fmla="*/ 737962 w 4495886"/>
              <a:gd name="connsiteY0" fmla="*/ 1346189 h 4791333"/>
              <a:gd name="connsiteX1" fmla="*/ 3501800 w 4495886"/>
              <a:gd name="connsiteY1" fmla="*/ 65881 h 4791333"/>
              <a:gd name="connsiteX2" fmla="*/ 4457464 w 4495886"/>
              <a:gd name="connsiteY2" fmla="*/ 0 h 4791333"/>
              <a:gd name="connsiteX3" fmla="*/ 4482875 w 4495886"/>
              <a:gd name="connsiteY3" fmla="*/ 1803411 h 4791333"/>
              <a:gd name="connsiteX4" fmla="*/ 4495575 w 4495886"/>
              <a:gd name="connsiteY4" fmla="*/ 4203689 h 4791333"/>
              <a:gd name="connsiteX5" fmla="*/ 3695464 w 4495886"/>
              <a:gd name="connsiteY5" fmla="*/ 4724400 h 4791333"/>
              <a:gd name="connsiteX6" fmla="*/ 699873 w 4495886"/>
              <a:gd name="connsiteY6" fmla="*/ 3086100 h 4791333"/>
              <a:gd name="connsiteX7" fmla="*/ 737962 w 4495886"/>
              <a:gd name="connsiteY7" fmla="*/ 1346189 h 4791333"/>
              <a:gd name="connsiteX0" fmla="*/ 737962 w 4495886"/>
              <a:gd name="connsiteY0" fmla="*/ 1346189 h 4791333"/>
              <a:gd name="connsiteX1" fmla="*/ 3501800 w 4495886"/>
              <a:gd name="connsiteY1" fmla="*/ 65881 h 4791333"/>
              <a:gd name="connsiteX2" fmla="*/ 4457464 w 4495886"/>
              <a:gd name="connsiteY2" fmla="*/ 0 h 4791333"/>
              <a:gd name="connsiteX3" fmla="*/ 4482875 w 4495886"/>
              <a:gd name="connsiteY3" fmla="*/ 1803411 h 4791333"/>
              <a:gd name="connsiteX4" fmla="*/ 4495575 w 4495886"/>
              <a:gd name="connsiteY4" fmla="*/ 4203689 h 4791333"/>
              <a:gd name="connsiteX5" fmla="*/ 3695464 w 4495886"/>
              <a:gd name="connsiteY5" fmla="*/ 4724400 h 4791333"/>
              <a:gd name="connsiteX6" fmla="*/ 699873 w 4495886"/>
              <a:gd name="connsiteY6" fmla="*/ 3086100 h 4791333"/>
              <a:gd name="connsiteX7" fmla="*/ 737962 w 4495886"/>
              <a:gd name="connsiteY7" fmla="*/ 1346189 h 4791333"/>
              <a:gd name="connsiteX0" fmla="*/ 737962 w 4495886"/>
              <a:gd name="connsiteY0" fmla="*/ 1346189 h 4791333"/>
              <a:gd name="connsiteX1" fmla="*/ 3458937 w 4495886"/>
              <a:gd name="connsiteY1" fmla="*/ 87312 h 4791333"/>
              <a:gd name="connsiteX2" fmla="*/ 4457464 w 4495886"/>
              <a:gd name="connsiteY2" fmla="*/ 0 h 4791333"/>
              <a:gd name="connsiteX3" fmla="*/ 4482875 w 4495886"/>
              <a:gd name="connsiteY3" fmla="*/ 1803411 h 4791333"/>
              <a:gd name="connsiteX4" fmla="*/ 4495575 w 4495886"/>
              <a:gd name="connsiteY4" fmla="*/ 4203689 h 4791333"/>
              <a:gd name="connsiteX5" fmla="*/ 3695464 w 4495886"/>
              <a:gd name="connsiteY5" fmla="*/ 4724400 h 4791333"/>
              <a:gd name="connsiteX6" fmla="*/ 699873 w 4495886"/>
              <a:gd name="connsiteY6" fmla="*/ 3086100 h 4791333"/>
              <a:gd name="connsiteX7" fmla="*/ 737962 w 4495886"/>
              <a:gd name="connsiteY7" fmla="*/ 1346189 h 4791333"/>
              <a:gd name="connsiteX0" fmla="*/ 737962 w 4495886"/>
              <a:gd name="connsiteY0" fmla="*/ 1261187 h 4706331"/>
              <a:gd name="connsiteX1" fmla="*/ 3458937 w 4495886"/>
              <a:gd name="connsiteY1" fmla="*/ 2310 h 4706331"/>
              <a:gd name="connsiteX2" fmla="*/ 4436033 w 4495886"/>
              <a:gd name="connsiteY2" fmla="*/ 723 h 4706331"/>
              <a:gd name="connsiteX3" fmla="*/ 4482875 w 4495886"/>
              <a:gd name="connsiteY3" fmla="*/ 1718409 h 4706331"/>
              <a:gd name="connsiteX4" fmla="*/ 4495575 w 4495886"/>
              <a:gd name="connsiteY4" fmla="*/ 4118687 h 4706331"/>
              <a:gd name="connsiteX5" fmla="*/ 3695464 w 4495886"/>
              <a:gd name="connsiteY5" fmla="*/ 4639398 h 4706331"/>
              <a:gd name="connsiteX6" fmla="*/ 699873 w 4495886"/>
              <a:gd name="connsiteY6" fmla="*/ 3001098 h 4706331"/>
              <a:gd name="connsiteX7" fmla="*/ 737962 w 4495886"/>
              <a:gd name="connsiteY7" fmla="*/ 1261187 h 4706331"/>
              <a:gd name="connsiteX0" fmla="*/ 737962 w 4495886"/>
              <a:gd name="connsiteY0" fmla="*/ 1261187 h 4706331"/>
              <a:gd name="connsiteX1" fmla="*/ 3458937 w 4495886"/>
              <a:gd name="connsiteY1" fmla="*/ 2310 h 4706331"/>
              <a:gd name="connsiteX2" fmla="*/ 4436033 w 4495886"/>
              <a:gd name="connsiteY2" fmla="*/ 723 h 4706331"/>
              <a:gd name="connsiteX3" fmla="*/ 4440013 w 4495886"/>
              <a:gd name="connsiteY3" fmla="*/ 1725553 h 4706331"/>
              <a:gd name="connsiteX4" fmla="*/ 4495575 w 4495886"/>
              <a:gd name="connsiteY4" fmla="*/ 4118687 h 4706331"/>
              <a:gd name="connsiteX5" fmla="*/ 3695464 w 4495886"/>
              <a:gd name="connsiteY5" fmla="*/ 4639398 h 4706331"/>
              <a:gd name="connsiteX6" fmla="*/ 699873 w 4495886"/>
              <a:gd name="connsiteY6" fmla="*/ 3001098 h 4706331"/>
              <a:gd name="connsiteX7" fmla="*/ 737962 w 4495886"/>
              <a:gd name="connsiteY7" fmla="*/ 1261187 h 4706331"/>
              <a:gd name="connsiteX0" fmla="*/ 737962 w 4460199"/>
              <a:gd name="connsiteY0" fmla="*/ 1261187 h 4705571"/>
              <a:gd name="connsiteX1" fmla="*/ 3458937 w 4460199"/>
              <a:gd name="connsiteY1" fmla="*/ 2310 h 4705571"/>
              <a:gd name="connsiteX2" fmla="*/ 4436033 w 4460199"/>
              <a:gd name="connsiteY2" fmla="*/ 723 h 4705571"/>
              <a:gd name="connsiteX3" fmla="*/ 4440013 w 4460199"/>
              <a:gd name="connsiteY3" fmla="*/ 1725553 h 4705571"/>
              <a:gd name="connsiteX4" fmla="*/ 4459856 w 4460199"/>
              <a:gd name="connsiteY4" fmla="*/ 4111544 h 4705571"/>
              <a:gd name="connsiteX5" fmla="*/ 3695464 w 4460199"/>
              <a:gd name="connsiteY5" fmla="*/ 4639398 h 4705571"/>
              <a:gd name="connsiteX6" fmla="*/ 699873 w 4460199"/>
              <a:gd name="connsiteY6" fmla="*/ 3001098 h 4705571"/>
              <a:gd name="connsiteX7" fmla="*/ 737962 w 4460199"/>
              <a:gd name="connsiteY7" fmla="*/ 1261187 h 4705571"/>
              <a:gd name="connsiteX0" fmla="*/ 737962 w 4459924"/>
              <a:gd name="connsiteY0" fmla="*/ 1261187 h 4731844"/>
              <a:gd name="connsiteX1" fmla="*/ 3458937 w 4459924"/>
              <a:gd name="connsiteY1" fmla="*/ 2310 h 4731844"/>
              <a:gd name="connsiteX2" fmla="*/ 4436033 w 4459924"/>
              <a:gd name="connsiteY2" fmla="*/ 723 h 4731844"/>
              <a:gd name="connsiteX3" fmla="*/ 4440013 w 4459924"/>
              <a:gd name="connsiteY3" fmla="*/ 1725553 h 4731844"/>
              <a:gd name="connsiteX4" fmla="*/ 4459856 w 4459924"/>
              <a:gd name="connsiteY4" fmla="*/ 4111544 h 4731844"/>
              <a:gd name="connsiteX5" fmla="*/ 3695464 w 4459924"/>
              <a:gd name="connsiteY5" fmla="*/ 4639398 h 4731844"/>
              <a:gd name="connsiteX6" fmla="*/ 699873 w 4459924"/>
              <a:gd name="connsiteY6" fmla="*/ 3001098 h 4731844"/>
              <a:gd name="connsiteX7" fmla="*/ 737962 w 4459924"/>
              <a:gd name="connsiteY7" fmla="*/ 1261187 h 4731844"/>
              <a:gd name="connsiteX0" fmla="*/ 737962 w 4459924"/>
              <a:gd name="connsiteY0" fmla="*/ 1264776 h 4735433"/>
              <a:gd name="connsiteX1" fmla="*/ 3458937 w 4459924"/>
              <a:gd name="connsiteY1" fmla="*/ 5899 h 4735433"/>
              <a:gd name="connsiteX2" fmla="*/ 4436033 w 4459924"/>
              <a:gd name="connsiteY2" fmla="*/ 4312 h 4735433"/>
              <a:gd name="connsiteX3" fmla="*/ 4440013 w 4459924"/>
              <a:gd name="connsiteY3" fmla="*/ 1729142 h 4735433"/>
              <a:gd name="connsiteX4" fmla="*/ 4459856 w 4459924"/>
              <a:gd name="connsiteY4" fmla="*/ 4115133 h 4735433"/>
              <a:gd name="connsiteX5" fmla="*/ 3695464 w 4459924"/>
              <a:gd name="connsiteY5" fmla="*/ 4642987 h 4735433"/>
              <a:gd name="connsiteX6" fmla="*/ 699873 w 4459924"/>
              <a:gd name="connsiteY6" fmla="*/ 3004687 h 4735433"/>
              <a:gd name="connsiteX7" fmla="*/ 737962 w 4459924"/>
              <a:gd name="connsiteY7" fmla="*/ 1264776 h 4735433"/>
              <a:gd name="connsiteX0" fmla="*/ 737962 w 4459924"/>
              <a:gd name="connsiteY0" fmla="*/ 1264776 h 4735433"/>
              <a:gd name="connsiteX1" fmla="*/ 3458937 w 4459924"/>
              <a:gd name="connsiteY1" fmla="*/ 5899 h 4735433"/>
              <a:gd name="connsiteX2" fmla="*/ 4436033 w 4459924"/>
              <a:gd name="connsiteY2" fmla="*/ 4312 h 4735433"/>
              <a:gd name="connsiteX3" fmla="*/ 4440013 w 4459924"/>
              <a:gd name="connsiteY3" fmla="*/ 1729142 h 4735433"/>
              <a:gd name="connsiteX4" fmla="*/ 4459856 w 4459924"/>
              <a:gd name="connsiteY4" fmla="*/ 4115133 h 4735433"/>
              <a:gd name="connsiteX5" fmla="*/ 3695464 w 4459924"/>
              <a:gd name="connsiteY5" fmla="*/ 4642987 h 4735433"/>
              <a:gd name="connsiteX6" fmla="*/ 699873 w 4459924"/>
              <a:gd name="connsiteY6" fmla="*/ 3004687 h 4735433"/>
              <a:gd name="connsiteX7" fmla="*/ 737962 w 4459924"/>
              <a:gd name="connsiteY7" fmla="*/ 1264776 h 4735433"/>
              <a:gd name="connsiteX0" fmla="*/ 737962 w 4459899"/>
              <a:gd name="connsiteY0" fmla="*/ 1264776 h 4695663"/>
              <a:gd name="connsiteX1" fmla="*/ 3458937 w 4459899"/>
              <a:gd name="connsiteY1" fmla="*/ 5899 h 4695663"/>
              <a:gd name="connsiteX2" fmla="*/ 4436033 w 4459899"/>
              <a:gd name="connsiteY2" fmla="*/ 4312 h 4695663"/>
              <a:gd name="connsiteX3" fmla="*/ 4440013 w 4459899"/>
              <a:gd name="connsiteY3" fmla="*/ 1729142 h 4695663"/>
              <a:gd name="connsiteX4" fmla="*/ 4459856 w 4459899"/>
              <a:gd name="connsiteY4" fmla="*/ 4115133 h 4695663"/>
              <a:gd name="connsiteX5" fmla="*/ 3695464 w 4459899"/>
              <a:gd name="connsiteY5" fmla="*/ 4642987 h 4695663"/>
              <a:gd name="connsiteX6" fmla="*/ 699873 w 4459899"/>
              <a:gd name="connsiteY6" fmla="*/ 3004687 h 4695663"/>
              <a:gd name="connsiteX7" fmla="*/ 737962 w 4459899"/>
              <a:gd name="connsiteY7" fmla="*/ 1264776 h 4695663"/>
              <a:gd name="connsiteX0" fmla="*/ 737962 w 4474630"/>
              <a:gd name="connsiteY0" fmla="*/ 1264776 h 4699915"/>
              <a:gd name="connsiteX1" fmla="*/ 3458937 w 4474630"/>
              <a:gd name="connsiteY1" fmla="*/ 5899 h 4699915"/>
              <a:gd name="connsiteX2" fmla="*/ 4436033 w 4474630"/>
              <a:gd name="connsiteY2" fmla="*/ 4312 h 4699915"/>
              <a:gd name="connsiteX3" fmla="*/ 4440013 w 4474630"/>
              <a:gd name="connsiteY3" fmla="*/ 1729142 h 4699915"/>
              <a:gd name="connsiteX4" fmla="*/ 4459856 w 4474630"/>
              <a:gd name="connsiteY4" fmla="*/ 4115133 h 4699915"/>
              <a:gd name="connsiteX5" fmla="*/ 3695464 w 4474630"/>
              <a:gd name="connsiteY5" fmla="*/ 4642987 h 4699915"/>
              <a:gd name="connsiteX6" fmla="*/ 699873 w 4474630"/>
              <a:gd name="connsiteY6" fmla="*/ 3004687 h 4699915"/>
              <a:gd name="connsiteX7" fmla="*/ 737962 w 4474630"/>
              <a:gd name="connsiteY7" fmla="*/ 1264776 h 4699915"/>
              <a:gd name="connsiteX0" fmla="*/ 737962 w 4474630"/>
              <a:gd name="connsiteY0" fmla="*/ 1264776 h 4699915"/>
              <a:gd name="connsiteX1" fmla="*/ 3458937 w 4474630"/>
              <a:gd name="connsiteY1" fmla="*/ 5899 h 4699915"/>
              <a:gd name="connsiteX2" fmla="*/ 4436033 w 4474630"/>
              <a:gd name="connsiteY2" fmla="*/ 4312 h 4699915"/>
              <a:gd name="connsiteX3" fmla="*/ 4440013 w 4474630"/>
              <a:gd name="connsiteY3" fmla="*/ 1729142 h 4699915"/>
              <a:gd name="connsiteX4" fmla="*/ 4459856 w 4474630"/>
              <a:gd name="connsiteY4" fmla="*/ 4115133 h 4699915"/>
              <a:gd name="connsiteX5" fmla="*/ 3695464 w 4474630"/>
              <a:gd name="connsiteY5" fmla="*/ 4642987 h 4699915"/>
              <a:gd name="connsiteX6" fmla="*/ 699873 w 4474630"/>
              <a:gd name="connsiteY6" fmla="*/ 3004687 h 4699915"/>
              <a:gd name="connsiteX7" fmla="*/ 737962 w 4474630"/>
              <a:gd name="connsiteY7" fmla="*/ 1264776 h 4699915"/>
              <a:gd name="connsiteX0" fmla="*/ 699482 w 4436150"/>
              <a:gd name="connsiteY0" fmla="*/ 1264776 h 4699915"/>
              <a:gd name="connsiteX1" fmla="*/ 3420457 w 4436150"/>
              <a:gd name="connsiteY1" fmla="*/ 5899 h 4699915"/>
              <a:gd name="connsiteX2" fmla="*/ 4397553 w 4436150"/>
              <a:gd name="connsiteY2" fmla="*/ 4312 h 4699915"/>
              <a:gd name="connsiteX3" fmla="*/ 4401533 w 4436150"/>
              <a:gd name="connsiteY3" fmla="*/ 1729142 h 4699915"/>
              <a:gd name="connsiteX4" fmla="*/ 4421376 w 4436150"/>
              <a:gd name="connsiteY4" fmla="*/ 4115133 h 4699915"/>
              <a:gd name="connsiteX5" fmla="*/ 3656984 w 4436150"/>
              <a:gd name="connsiteY5" fmla="*/ 4642987 h 4699915"/>
              <a:gd name="connsiteX6" fmla="*/ 661393 w 4436150"/>
              <a:gd name="connsiteY6" fmla="*/ 3004687 h 4699915"/>
              <a:gd name="connsiteX7" fmla="*/ 699482 w 4436150"/>
              <a:gd name="connsiteY7" fmla="*/ 1264776 h 4699915"/>
              <a:gd name="connsiteX0" fmla="*/ 699482 w 4436150"/>
              <a:gd name="connsiteY0" fmla="*/ 1264776 h 4699915"/>
              <a:gd name="connsiteX1" fmla="*/ 3420457 w 4436150"/>
              <a:gd name="connsiteY1" fmla="*/ 5899 h 4699915"/>
              <a:gd name="connsiteX2" fmla="*/ 4397553 w 4436150"/>
              <a:gd name="connsiteY2" fmla="*/ 4312 h 4699915"/>
              <a:gd name="connsiteX3" fmla="*/ 4401533 w 4436150"/>
              <a:gd name="connsiteY3" fmla="*/ 1729142 h 4699915"/>
              <a:gd name="connsiteX4" fmla="*/ 4421376 w 4436150"/>
              <a:gd name="connsiteY4" fmla="*/ 4115133 h 4699915"/>
              <a:gd name="connsiteX5" fmla="*/ 3656984 w 4436150"/>
              <a:gd name="connsiteY5" fmla="*/ 4642987 h 4699915"/>
              <a:gd name="connsiteX6" fmla="*/ 661393 w 4436150"/>
              <a:gd name="connsiteY6" fmla="*/ 3004687 h 4699915"/>
              <a:gd name="connsiteX7" fmla="*/ 699482 w 4436150"/>
              <a:gd name="connsiteY7" fmla="*/ 1264776 h 4699915"/>
              <a:gd name="connsiteX0" fmla="*/ 671853 w 4408521"/>
              <a:gd name="connsiteY0" fmla="*/ 1264776 h 4699915"/>
              <a:gd name="connsiteX1" fmla="*/ 3392828 w 4408521"/>
              <a:gd name="connsiteY1" fmla="*/ 5899 h 4699915"/>
              <a:gd name="connsiteX2" fmla="*/ 4369924 w 4408521"/>
              <a:gd name="connsiteY2" fmla="*/ 4312 h 4699915"/>
              <a:gd name="connsiteX3" fmla="*/ 4373904 w 4408521"/>
              <a:gd name="connsiteY3" fmla="*/ 1729142 h 4699915"/>
              <a:gd name="connsiteX4" fmla="*/ 4393747 w 4408521"/>
              <a:gd name="connsiteY4" fmla="*/ 4115133 h 4699915"/>
              <a:gd name="connsiteX5" fmla="*/ 3629355 w 4408521"/>
              <a:gd name="connsiteY5" fmla="*/ 4642987 h 4699915"/>
              <a:gd name="connsiteX6" fmla="*/ 633764 w 4408521"/>
              <a:gd name="connsiteY6" fmla="*/ 3004687 h 4699915"/>
              <a:gd name="connsiteX7" fmla="*/ 671853 w 4408521"/>
              <a:gd name="connsiteY7" fmla="*/ 1264776 h 4699915"/>
              <a:gd name="connsiteX0" fmla="*/ 671853 w 4408521"/>
              <a:gd name="connsiteY0" fmla="*/ 1271496 h 4706635"/>
              <a:gd name="connsiteX1" fmla="*/ 3392828 w 4408521"/>
              <a:gd name="connsiteY1" fmla="*/ 3955 h 4706635"/>
              <a:gd name="connsiteX2" fmla="*/ 4369924 w 4408521"/>
              <a:gd name="connsiteY2" fmla="*/ 11032 h 4706635"/>
              <a:gd name="connsiteX3" fmla="*/ 4373904 w 4408521"/>
              <a:gd name="connsiteY3" fmla="*/ 1735862 h 4706635"/>
              <a:gd name="connsiteX4" fmla="*/ 4393747 w 4408521"/>
              <a:gd name="connsiteY4" fmla="*/ 4121853 h 4706635"/>
              <a:gd name="connsiteX5" fmla="*/ 3629355 w 4408521"/>
              <a:gd name="connsiteY5" fmla="*/ 4649707 h 4706635"/>
              <a:gd name="connsiteX6" fmla="*/ 633764 w 4408521"/>
              <a:gd name="connsiteY6" fmla="*/ 3011407 h 4706635"/>
              <a:gd name="connsiteX7" fmla="*/ 671853 w 4408521"/>
              <a:gd name="connsiteY7" fmla="*/ 1271496 h 4706635"/>
              <a:gd name="connsiteX0" fmla="*/ 671853 w 4408521"/>
              <a:gd name="connsiteY0" fmla="*/ 1267541 h 4702680"/>
              <a:gd name="connsiteX1" fmla="*/ 3392828 w 4408521"/>
              <a:gd name="connsiteY1" fmla="*/ 0 h 4702680"/>
              <a:gd name="connsiteX2" fmla="*/ 4369924 w 4408521"/>
              <a:gd name="connsiteY2" fmla="*/ 7077 h 4702680"/>
              <a:gd name="connsiteX3" fmla="*/ 4373904 w 4408521"/>
              <a:gd name="connsiteY3" fmla="*/ 1731907 h 4702680"/>
              <a:gd name="connsiteX4" fmla="*/ 4393747 w 4408521"/>
              <a:gd name="connsiteY4" fmla="*/ 4117898 h 4702680"/>
              <a:gd name="connsiteX5" fmla="*/ 3629355 w 4408521"/>
              <a:gd name="connsiteY5" fmla="*/ 4645752 h 4702680"/>
              <a:gd name="connsiteX6" fmla="*/ 633764 w 4408521"/>
              <a:gd name="connsiteY6" fmla="*/ 3007452 h 4702680"/>
              <a:gd name="connsiteX7" fmla="*/ 671853 w 4408521"/>
              <a:gd name="connsiteY7" fmla="*/ 1267541 h 4702680"/>
              <a:gd name="connsiteX0" fmla="*/ 671853 w 4408521"/>
              <a:gd name="connsiteY0" fmla="*/ 1269128 h 4704267"/>
              <a:gd name="connsiteX1" fmla="*/ 3392828 w 4408521"/>
              <a:gd name="connsiteY1" fmla="*/ 1587 h 4704267"/>
              <a:gd name="connsiteX2" fmla="*/ 3910707 w 4408521"/>
              <a:gd name="connsiteY2" fmla="*/ 0 h 4704267"/>
              <a:gd name="connsiteX3" fmla="*/ 4373904 w 4408521"/>
              <a:gd name="connsiteY3" fmla="*/ 1733494 h 4704267"/>
              <a:gd name="connsiteX4" fmla="*/ 4393747 w 4408521"/>
              <a:gd name="connsiteY4" fmla="*/ 4119485 h 4704267"/>
              <a:gd name="connsiteX5" fmla="*/ 3629355 w 4408521"/>
              <a:gd name="connsiteY5" fmla="*/ 4647339 h 4704267"/>
              <a:gd name="connsiteX6" fmla="*/ 633764 w 4408521"/>
              <a:gd name="connsiteY6" fmla="*/ 3009039 h 4704267"/>
              <a:gd name="connsiteX7" fmla="*/ 671853 w 4408521"/>
              <a:gd name="connsiteY7" fmla="*/ 1269128 h 4704267"/>
              <a:gd name="connsiteX0" fmla="*/ 671853 w 4408521"/>
              <a:gd name="connsiteY0" fmla="*/ 1269128 h 4704267"/>
              <a:gd name="connsiteX1" fmla="*/ 3392828 w 4408521"/>
              <a:gd name="connsiteY1" fmla="*/ 1587 h 4704267"/>
              <a:gd name="connsiteX2" fmla="*/ 3910707 w 4408521"/>
              <a:gd name="connsiteY2" fmla="*/ 0 h 4704267"/>
              <a:gd name="connsiteX3" fmla="*/ 4373904 w 4408521"/>
              <a:gd name="connsiteY3" fmla="*/ 1733494 h 4704267"/>
              <a:gd name="connsiteX4" fmla="*/ 4393747 w 4408521"/>
              <a:gd name="connsiteY4" fmla="*/ 4119485 h 4704267"/>
              <a:gd name="connsiteX5" fmla="*/ 3629355 w 4408521"/>
              <a:gd name="connsiteY5" fmla="*/ 4647339 h 4704267"/>
              <a:gd name="connsiteX6" fmla="*/ 633764 w 4408521"/>
              <a:gd name="connsiteY6" fmla="*/ 3009039 h 4704267"/>
              <a:gd name="connsiteX7" fmla="*/ 671853 w 4408521"/>
              <a:gd name="connsiteY7" fmla="*/ 1269128 h 4704267"/>
              <a:gd name="connsiteX0" fmla="*/ 671853 w 4408521"/>
              <a:gd name="connsiteY0" fmla="*/ 1269128 h 4704267"/>
              <a:gd name="connsiteX1" fmla="*/ 3392828 w 4408521"/>
              <a:gd name="connsiteY1" fmla="*/ 1587 h 4704267"/>
              <a:gd name="connsiteX2" fmla="*/ 3910707 w 4408521"/>
              <a:gd name="connsiteY2" fmla="*/ 0 h 4704267"/>
              <a:gd name="connsiteX3" fmla="*/ 3906023 w 4408521"/>
              <a:gd name="connsiteY3" fmla="*/ 2547955 h 4704267"/>
              <a:gd name="connsiteX4" fmla="*/ 4393747 w 4408521"/>
              <a:gd name="connsiteY4" fmla="*/ 4119485 h 4704267"/>
              <a:gd name="connsiteX5" fmla="*/ 3629355 w 4408521"/>
              <a:gd name="connsiteY5" fmla="*/ 4647339 h 4704267"/>
              <a:gd name="connsiteX6" fmla="*/ 633764 w 4408521"/>
              <a:gd name="connsiteY6" fmla="*/ 3009039 h 4704267"/>
              <a:gd name="connsiteX7" fmla="*/ 671853 w 4408521"/>
              <a:gd name="connsiteY7" fmla="*/ 1269128 h 4704267"/>
              <a:gd name="connsiteX0" fmla="*/ 671853 w 4408521"/>
              <a:gd name="connsiteY0" fmla="*/ 1269128 h 4704267"/>
              <a:gd name="connsiteX1" fmla="*/ 3392828 w 4408521"/>
              <a:gd name="connsiteY1" fmla="*/ 1587 h 4704267"/>
              <a:gd name="connsiteX2" fmla="*/ 3910707 w 4408521"/>
              <a:gd name="connsiteY2" fmla="*/ 0 h 4704267"/>
              <a:gd name="connsiteX3" fmla="*/ 3906023 w 4408521"/>
              <a:gd name="connsiteY3" fmla="*/ 2547955 h 4704267"/>
              <a:gd name="connsiteX4" fmla="*/ 4393747 w 4408521"/>
              <a:gd name="connsiteY4" fmla="*/ 4119485 h 4704267"/>
              <a:gd name="connsiteX5" fmla="*/ 3629355 w 4408521"/>
              <a:gd name="connsiteY5" fmla="*/ 4647339 h 4704267"/>
              <a:gd name="connsiteX6" fmla="*/ 633764 w 4408521"/>
              <a:gd name="connsiteY6" fmla="*/ 3009039 h 4704267"/>
              <a:gd name="connsiteX7" fmla="*/ 671853 w 4408521"/>
              <a:gd name="connsiteY7" fmla="*/ 1269128 h 4704267"/>
              <a:gd name="connsiteX0" fmla="*/ 671853 w 4408521"/>
              <a:gd name="connsiteY0" fmla="*/ 1269128 h 4704267"/>
              <a:gd name="connsiteX1" fmla="*/ 3392828 w 4408521"/>
              <a:gd name="connsiteY1" fmla="*/ 1587 h 4704267"/>
              <a:gd name="connsiteX2" fmla="*/ 3910707 w 4408521"/>
              <a:gd name="connsiteY2" fmla="*/ 0 h 4704267"/>
              <a:gd name="connsiteX3" fmla="*/ 3906023 w 4408521"/>
              <a:gd name="connsiteY3" fmla="*/ 2547955 h 4704267"/>
              <a:gd name="connsiteX4" fmla="*/ 4393747 w 4408521"/>
              <a:gd name="connsiteY4" fmla="*/ 4119485 h 4704267"/>
              <a:gd name="connsiteX5" fmla="*/ 3629355 w 4408521"/>
              <a:gd name="connsiteY5" fmla="*/ 4647339 h 4704267"/>
              <a:gd name="connsiteX6" fmla="*/ 633764 w 4408521"/>
              <a:gd name="connsiteY6" fmla="*/ 3009039 h 4704267"/>
              <a:gd name="connsiteX7" fmla="*/ 671853 w 4408521"/>
              <a:gd name="connsiteY7" fmla="*/ 1269128 h 4704267"/>
              <a:gd name="connsiteX0" fmla="*/ 671853 w 3942335"/>
              <a:gd name="connsiteY0" fmla="*/ 1269128 h 4975992"/>
              <a:gd name="connsiteX1" fmla="*/ 3392828 w 3942335"/>
              <a:gd name="connsiteY1" fmla="*/ 1587 h 4975992"/>
              <a:gd name="connsiteX2" fmla="*/ 3910707 w 3942335"/>
              <a:gd name="connsiteY2" fmla="*/ 0 h 4975992"/>
              <a:gd name="connsiteX3" fmla="*/ 3906023 w 3942335"/>
              <a:gd name="connsiteY3" fmla="*/ 2547955 h 4975992"/>
              <a:gd name="connsiteX4" fmla="*/ 3899871 w 3942335"/>
              <a:gd name="connsiteY4" fmla="*/ 4700005 h 4975992"/>
              <a:gd name="connsiteX5" fmla="*/ 3629355 w 3942335"/>
              <a:gd name="connsiteY5" fmla="*/ 4647339 h 4975992"/>
              <a:gd name="connsiteX6" fmla="*/ 633764 w 3942335"/>
              <a:gd name="connsiteY6" fmla="*/ 3009039 h 4975992"/>
              <a:gd name="connsiteX7" fmla="*/ 671853 w 3942335"/>
              <a:gd name="connsiteY7" fmla="*/ 1269128 h 4975992"/>
              <a:gd name="connsiteX0" fmla="*/ 671853 w 3911262"/>
              <a:gd name="connsiteY0" fmla="*/ 1269128 h 4725816"/>
              <a:gd name="connsiteX1" fmla="*/ 3392828 w 3911262"/>
              <a:gd name="connsiteY1" fmla="*/ 1587 h 4725816"/>
              <a:gd name="connsiteX2" fmla="*/ 3910707 w 3911262"/>
              <a:gd name="connsiteY2" fmla="*/ 0 h 4725816"/>
              <a:gd name="connsiteX3" fmla="*/ 3906023 w 3911262"/>
              <a:gd name="connsiteY3" fmla="*/ 2547955 h 4725816"/>
              <a:gd name="connsiteX4" fmla="*/ 3899871 w 3911262"/>
              <a:gd name="connsiteY4" fmla="*/ 4700005 h 4725816"/>
              <a:gd name="connsiteX5" fmla="*/ 3629355 w 3911262"/>
              <a:gd name="connsiteY5" fmla="*/ 4647339 h 4725816"/>
              <a:gd name="connsiteX6" fmla="*/ 633764 w 3911262"/>
              <a:gd name="connsiteY6" fmla="*/ 3009039 h 4725816"/>
              <a:gd name="connsiteX7" fmla="*/ 671853 w 3911262"/>
              <a:gd name="connsiteY7" fmla="*/ 1269128 h 4725816"/>
              <a:gd name="connsiteX0" fmla="*/ 671853 w 3911262"/>
              <a:gd name="connsiteY0" fmla="*/ 1269128 h 4728791"/>
              <a:gd name="connsiteX1" fmla="*/ 3392828 w 3911262"/>
              <a:gd name="connsiteY1" fmla="*/ 1587 h 4728791"/>
              <a:gd name="connsiteX2" fmla="*/ 3910707 w 3911262"/>
              <a:gd name="connsiteY2" fmla="*/ 0 h 4728791"/>
              <a:gd name="connsiteX3" fmla="*/ 3906023 w 3911262"/>
              <a:gd name="connsiteY3" fmla="*/ 2547955 h 4728791"/>
              <a:gd name="connsiteX4" fmla="*/ 3899871 w 3911262"/>
              <a:gd name="connsiteY4" fmla="*/ 4700005 h 4728791"/>
              <a:gd name="connsiteX5" fmla="*/ 3629355 w 3911262"/>
              <a:gd name="connsiteY5" fmla="*/ 4647339 h 4728791"/>
              <a:gd name="connsiteX6" fmla="*/ 633764 w 3911262"/>
              <a:gd name="connsiteY6" fmla="*/ 3009039 h 4728791"/>
              <a:gd name="connsiteX7" fmla="*/ 671853 w 3911262"/>
              <a:gd name="connsiteY7" fmla="*/ 1269128 h 4728791"/>
              <a:gd name="connsiteX0" fmla="*/ 671853 w 3911262"/>
              <a:gd name="connsiteY0" fmla="*/ 1269128 h 4703317"/>
              <a:gd name="connsiteX1" fmla="*/ 3392828 w 3911262"/>
              <a:gd name="connsiteY1" fmla="*/ 1587 h 4703317"/>
              <a:gd name="connsiteX2" fmla="*/ 3910707 w 3911262"/>
              <a:gd name="connsiteY2" fmla="*/ 0 h 4703317"/>
              <a:gd name="connsiteX3" fmla="*/ 3906023 w 3911262"/>
              <a:gd name="connsiteY3" fmla="*/ 2547955 h 4703317"/>
              <a:gd name="connsiteX4" fmla="*/ 3899871 w 3911262"/>
              <a:gd name="connsiteY4" fmla="*/ 4700005 h 4703317"/>
              <a:gd name="connsiteX5" fmla="*/ 3629355 w 3911262"/>
              <a:gd name="connsiteY5" fmla="*/ 4647339 h 4703317"/>
              <a:gd name="connsiteX6" fmla="*/ 633764 w 3911262"/>
              <a:gd name="connsiteY6" fmla="*/ 3009039 h 4703317"/>
              <a:gd name="connsiteX7" fmla="*/ 671853 w 3911262"/>
              <a:gd name="connsiteY7" fmla="*/ 1269128 h 4703317"/>
              <a:gd name="connsiteX0" fmla="*/ 671853 w 3911170"/>
              <a:gd name="connsiteY0" fmla="*/ 1269128 h 4711222"/>
              <a:gd name="connsiteX1" fmla="*/ 3392828 w 3911170"/>
              <a:gd name="connsiteY1" fmla="*/ 1587 h 4711222"/>
              <a:gd name="connsiteX2" fmla="*/ 3910707 w 3911170"/>
              <a:gd name="connsiteY2" fmla="*/ 0 h 4711222"/>
              <a:gd name="connsiteX3" fmla="*/ 3906023 w 3911170"/>
              <a:gd name="connsiteY3" fmla="*/ 2547955 h 4711222"/>
              <a:gd name="connsiteX4" fmla="*/ 3908536 w 3911170"/>
              <a:gd name="connsiteY4" fmla="*/ 4708670 h 4711222"/>
              <a:gd name="connsiteX5" fmla="*/ 3629355 w 3911170"/>
              <a:gd name="connsiteY5" fmla="*/ 4647339 h 4711222"/>
              <a:gd name="connsiteX6" fmla="*/ 633764 w 3911170"/>
              <a:gd name="connsiteY6" fmla="*/ 3009039 h 4711222"/>
              <a:gd name="connsiteX7" fmla="*/ 671853 w 3911170"/>
              <a:gd name="connsiteY7" fmla="*/ 1269128 h 4711222"/>
              <a:gd name="connsiteX0" fmla="*/ 653736 w 3893053"/>
              <a:gd name="connsiteY0" fmla="*/ 1269128 h 4711222"/>
              <a:gd name="connsiteX1" fmla="*/ 3374711 w 3893053"/>
              <a:gd name="connsiteY1" fmla="*/ 1587 h 4711222"/>
              <a:gd name="connsiteX2" fmla="*/ 3892590 w 3893053"/>
              <a:gd name="connsiteY2" fmla="*/ 0 h 4711222"/>
              <a:gd name="connsiteX3" fmla="*/ 3887906 w 3893053"/>
              <a:gd name="connsiteY3" fmla="*/ 2547955 h 4711222"/>
              <a:gd name="connsiteX4" fmla="*/ 3890419 w 3893053"/>
              <a:gd name="connsiteY4" fmla="*/ 4708670 h 4711222"/>
              <a:gd name="connsiteX5" fmla="*/ 3611238 w 3893053"/>
              <a:gd name="connsiteY5" fmla="*/ 4647339 h 4711222"/>
              <a:gd name="connsiteX6" fmla="*/ 615647 w 3893053"/>
              <a:gd name="connsiteY6" fmla="*/ 3009039 h 4711222"/>
              <a:gd name="connsiteX7" fmla="*/ 653736 w 3893053"/>
              <a:gd name="connsiteY7" fmla="*/ 1269128 h 471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3053" h="4711222">
                <a:moveTo>
                  <a:pt x="653736" y="1269128"/>
                </a:moveTo>
                <a:lnTo>
                  <a:pt x="3374711" y="1587"/>
                </a:lnTo>
                <a:lnTo>
                  <a:pt x="3892590" y="0"/>
                </a:lnTo>
                <a:cubicBezTo>
                  <a:pt x="3894826" y="1499394"/>
                  <a:pt x="3888268" y="1763177"/>
                  <a:pt x="3887906" y="2547955"/>
                </a:cubicBezTo>
                <a:cubicBezTo>
                  <a:pt x="3887544" y="3332733"/>
                  <a:pt x="3886186" y="3908577"/>
                  <a:pt x="3890419" y="4708670"/>
                </a:cubicBezTo>
                <a:cubicBezTo>
                  <a:pt x="3793663" y="4719281"/>
                  <a:pt x="3741342" y="4696426"/>
                  <a:pt x="3611238" y="4647339"/>
                </a:cubicBezTo>
                <a:lnTo>
                  <a:pt x="615647" y="3009039"/>
                </a:lnTo>
                <a:cubicBezTo>
                  <a:pt x="-407685" y="2459697"/>
                  <a:pt x="15561" y="1569813"/>
                  <a:pt x="653736" y="1269128"/>
                </a:cubicBezTo>
                <a:close/>
              </a:path>
            </a:pathLst>
          </a:custGeo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Drag picture to placeholder or click icon to add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553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672673" y="-11151"/>
            <a:ext cx="4482478" cy="5492996"/>
          </a:xfrm>
          <a:custGeom>
            <a:avLst/>
            <a:gdLst>
              <a:gd name="connsiteX0" fmla="*/ 0 w 5943600"/>
              <a:gd name="connsiteY0" fmla="*/ 431809 h 2590800"/>
              <a:gd name="connsiteX1" fmla="*/ 431809 w 5943600"/>
              <a:gd name="connsiteY1" fmla="*/ 0 h 2590800"/>
              <a:gd name="connsiteX2" fmla="*/ 5511791 w 5943600"/>
              <a:gd name="connsiteY2" fmla="*/ 0 h 2590800"/>
              <a:gd name="connsiteX3" fmla="*/ 5943600 w 5943600"/>
              <a:gd name="connsiteY3" fmla="*/ 431809 h 2590800"/>
              <a:gd name="connsiteX4" fmla="*/ 5943600 w 5943600"/>
              <a:gd name="connsiteY4" fmla="*/ 2158991 h 2590800"/>
              <a:gd name="connsiteX5" fmla="*/ 5511791 w 5943600"/>
              <a:gd name="connsiteY5" fmla="*/ 2590800 h 2590800"/>
              <a:gd name="connsiteX6" fmla="*/ 431809 w 5943600"/>
              <a:gd name="connsiteY6" fmla="*/ 2590800 h 2590800"/>
              <a:gd name="connsiteX7" fmla="*/ 0 w 5943600"/>
              <a:gd name="connsiteY7" fmla="*/ 2158991 h 2590800"/>
              <a:gd name="connsiteX8" fmla="*/ 0 w 5943600"/>
              <a:gd name="connsiteY8" fmla="*/ 431809 h 2590800"/>
              <a:gd name="connsiteX0" fmla="*/ 0 w 7550776"/>
              <a:gd name="connsiteY0" fmla="*/ 2681523 h 4840514"/>
              <a:gd name="connsiteX1" fmla="*/ 431809 w 7550776"/>
              <a:gd name="connsiteY1" fmla="*/ 2249714 h 4840514"/>
              <a:gd name="connsiteX2" fmla="*/ 7529277 w 7550776"/>
              <a:gd name="connsiteY2" fmla="*/ 0 h 4840514"/>
              <a:gd name="connsiteX3" fmla="*/ 5943600 w 7550776"/>
              <a:gd name="connsiteY3" fmla="*/ 2681523 h 4840514"/>
              <a:gd name="connsiteX4" fmla="*/ 5943600 w 7550776"/>
              <a:gd name="connsiteY4" fmla="*/ 4408705 h 4840514"/>
              <a:gd name="connsiteX5" fmla="*/ 5511791 w 7550776"/>
              <a:gd name="connsiteY5" fmla="*/ 4840514 h 4840514"/>
              <a:gd name="connsiteX6" fmla="*/ 431809 w 7550776"/>
              <a:gd name="connsiteY6" fmla="*/ 4840514 h 4840514"/>
              <a:gd name="connsiteX7" fmla="*/ 0 w 7550776"/>
              <a:gd name="connsiteY7" fmla="*/ 4408705 h 4840514"/>
              <a:gd name="connsiteX8" fmla="*/ 0 w 7550776"/>
              <a:gd name="connsiteY8" fmla="*/ 2681523 h 4840514"/>
              <a:gd name="connsiteX0" fmla="*/ 0 w 8004628"/>
              <a:gd name="connsiteY0" fmla="*/ 2681523 h 4840514"/>
              <a:gd name="connsiteX1" fmla="*/ 431809 w 8004628"/>
              <a:gd name="connsiteY1" fmla="*/ 2249714 h 4840514"/>
              <a:gd name="connsiteX2" fmla="*/ 7529277 w 8004628"/>
              <a:gd name="connsiteY2" fmla="*/ 0 h 4840514"/>
              <a:gd name="connsiteX3" fmla="*/ 8004628 w 8004628"/>
              <a:gd name="connsiteY3" fmla="*/ 2565408 h 4840514"/>
              <a:gd name="connsiteX4" fmla="*/ 5943600 w 8004628"/>
              <a:gd name="connsiteY4" fmla="*/ 4408705 h 4840514"/>
              <a:gd name="connsiteX5" fmla="*/ 5511791 w 8004628"/>
              <a:gd name="connsiteY5" fmla="*/ 4840514 h 4840514"/>
              <a:gd name="connsiteX6" fmla="*/ 431809 w 8004628"/>
              <a:gd name="connsiteY6" fmla="*/ 4840514 h 4840514"/>
              <a:gd name="connsiteX7" fmla="*/ 0 w 8004628"/>
              <a:gd name="connsiteY7" fmla="*/ 4408705 h 4840514"/>
              <a:gd name="connsiteX8" fmla="*/ 0 w 8004628"/>
              <a:gd name="connsiteY8" fmla="*/ 2681523 h 4840514"/>
              <a:gd name="connsiteX0" fmla="*/ 0 w 8004628"/>
              <a:gd name="connsiteY0" fmla="*/ 2681523 h 4840514"/>
              <a:gd name="connsiteX1" fmla="*/ 431809 w 8004628"/>
              <a:gd name="connsiteY1" fmla="*/ 2249714 h 4840514"/>
              <a:gd name="connsiteX2" fmla="*/ 7529277 w 8004628"/>
              <a:gd name="connsiteY2" fmla="*/ 0 h 4840514"/>
              <a:gd name="connsiteX3" fmla="*/ 8004628 w 8004628"/>
              <a:gd name="connsiteY3" fmla="*/ 2565408 h 4840514"/>
              <a:gd name="connsiteX4" fmla="*/ 7903029 w 8004628"/>
              <a:gd name="connsiteY4" fmla="*/ 4394190 h 4840514"/>
              <a:gd name="connsiteX5" fmla="*/ 5511791 w 8004628"/>
              <a:gd name="connsiteY5" fmla="*/ 4840514 h 4840514"/>
              <a:gd name="connsiteX6" fmla="*/ 431809 w 8004628"/>
              <a:gd name="connsiteY6" fmla="*/ 4840514 h 4840514"/>
              <a:gd name="connsiteX7" fmla="*/ 0 w 8004628"/>
              <a:gd name="connsiteY7" fmla="*/ 4408705 h 4840514"/>
              <a:gd name="connsiteX8" fmla="*/ 0 w 8004628"/>
              <a:gd name="connsiteY8" fmla="*/ 2681523 h 4840514"/>
              <a:gd name="connsiteX0" fmla="*/ 0 w 8004628"/>
              <a:gd name="connsiteY0" fmla="*/ 2681523 h 5174343"/>
              <a:gd name="connsiteX1" fmla="*/ 431809 w 8004628"/>
              <a:gd name="connsiteY1" fmla="*/ 2249714 h 5174343"/>
              <a:gd name="connsiteX2" fmla="*/ 7529277 w 8004628"/>
              <a:gd name="connsiteY2" fmla="*/ 0 h 5174343"/>
              <a:gd name="connsiteX3" fmla="*/ 8004628 w 8004628"/>
              <a:gd name="connsiteY3" fmla="*/ 2565408 h 5174343"/>
              <a:gd name="connsiteX4" fmla="*/ 7903029 w 8004628"/>
              <a:gd name="connsiteY4" fmla="*/ 4394190 h 5174343"/>
              <a:gd name="connsiteX5" fmla="*/ 7834076 w 8004628"/>
              <a:gd name="connsiteY5" fmla="*/ 5174343 h 5174343"/>
              <a:gd name="connsiteX6" fmla="*/ 431809 w 8004628"/>
              <a:gd name="connsiteY6" fmla="*/ 4840514 h 5174343"/>
              <a:gd name="connsiteX7" fmla="*/ 0 w 8004628"/>
              <a:gd name="connsiteY7" fmla="*/ 4408705 h 5174343"/>
              <a:gd name="connsiteX8" fmla="*/ 0 w 8004628"/>
              <a:gd name="connsiteY8" fmla="*/ 2681523 h 5174343"/>
              <a:gd name="connsiteX0" fmla="*/ 0 w 8004628"/>
              <a:gd name="connsiteY0" fmla="*/ 2681523 h 5174343"/>
              <a:gd name="connsiteX1" fmla="*/ 431809 w 8004628"/>
              <a:gd name="connsiteY1" fmla="*/ 2249714 h 5174343"/>
              <a:gd name="connsiteX2" fmla="*/ 7529277 w 8004628"/>
              <a:gd name="connsiteY2" fmla="*/ 0 h 5174343"/>
              <a:gd name="connsiteX3" fmla="*/ 8004628 w 8004628"/>
              <a:gd name="connsiteY3" fmla="*/ 2565408 h 5174343"/>
              <a:gd name="connsiteX4" fmla="*/ 7903029 w 8004628"/>
              <a:gd name="connsiteY4" fmla="*/ 4394190 h 5174343"/>
              <a:gd name="connsiteX5" fmla="*/ 7834076 w 8004628"/>
              <a:gd name="connsiteY5" fmla="*/ 5174343 h 5174343"/>
              <a:gd name="connsiteX6" fmla="*/ 5961752 w 8004628"/>
              <a:gd name="connsiteY6" fmla="*/ 4608285 h 5174343"/>
              <a:gd name="connsiteX7" fmla="*/ 0 w 8004628"/>
              <a:gd name="connsiteY7" fmla="*/ 4408705 h 5174343"/>
              <a:gd name="connsiteX8" fmla="*/ 0 w 8004628"/>
              <a:gd name="connsiteY8" fmla="*/ 2681523 h 5174343"/>
              <a:gd name="connsiteX0" fmla="*/ 0 w 8004628"/>
              <a:gd name="connsiteY0" fmla="*/ 2681523 h 5174343"/>
              <a:gd name="connsiteX1" fmla="*/ 431809 w 8004628"/>
              <a:gd name="connsiteY1" fmla="*/ 2249714 h 5174343"/>
              <a:gd name="connsiteX2" fmla="*/ 7529277 w 8004628"/>
              <a:gd name="connsiteY2" fmla="*/ 0 h 5174343"/>
              <a:gd name="connsiteX3" fmla="*/ 8004628 w 8004628"/>
              <a:gd name="connsiteY3" fmla="*/ 2565408 h 5174343"/>
              <a:gd name="connsiteX4" fmla="*/ 7903029 w 8004628"/>
              <a:gd name="connsiteY4" fmla="*/ 4394190 h 5174343"/>
              <a:gd name="connsiteX5" fmla="*/ 7834076 w 8004628"/>
              <a:gd name="connsiteY5" fmla="*/ 5174343 h 5174343"/>
              <a:gd name="connsiteX6" fmla="*/ 7239009 w 8004628"/>
              <a:gd name="connsiteY6" fmla="*/ 4724400 h 5174343"/>
              <a:gd name="connsiteX7" fmla="*/ 0 w 8004628"/>
              <a:gd name="connsiteY7" fmla="*/ 4408705 h 5174343"/>
              <a:gd name="connsiteX8" fmla="*/ 0 w 8004628"/>
              <a:gd name="connsiteY8" fmla="*/ 2681523 h 5174343"/>
              <a:gd name="connsiteX0" fmla="*/ 0 w 8004628"/>
              <a:gd name="connsiteY0" fmla="*/ 2681523 h 5174343"/>
              <a:gd name="connsiteX1" fmla="*/ 431809 w 8004628"/>
              <a:gd name="connsiteY1" fmla="*/ 2249714 h 5174343"/>
              <a:gd name="connsiteX2" fmla="*/ 7529277 w 8004628"/>
              <a:gd name="connsiteY2" fmla="*/ 0 h 5174343"/>
              <a:gd name="connsiteX3" fmla="*/ 8004628 w 8004628"/>
              <a:gd name="connsiteY3" fmla="*/ 2565408 h 5174343"/>
              <a:gd name="connsiteX4" fmla="*/ 7903029 w 8004628"/>
              <a:gd name="connsiteY4" fmla="*/ 4394190 h 5174343"/>
              <a:gd name="connsiteX5" fmla="*/ 7834076 w 8004628"/>
              <a:gd name="connsiteY5" fmla="*/ 5174343 h 5174343"/>
              <a:gd name="connsiteX6" fmla="*/ 7239009 w 8004628"/>
              <a:gd name="connsiteY6" fmla="*/ 4724400 h 5174343"/>
              <a:gd name="connsiteX7" fmla="*/ 5863771 w 8004628"/>
              <a:gd name="connsiteY7" fmla="*/ 4510305 h 5174343"/>
              <a:gd name="connsiteX8" fmla="*/ 0 w 8004628"/>
              <a:gd name="connsiteY8" fmla="*/ 2681523 h 5174343"/>
              <a:gd name="connsiteX0" fmla="*/ 3845468 w 7582896"/>
              <a:gd name="connsiteY0" fmla="*/ 3421752 h 5174343"/>
              <a:gd name="connsiteX1" fmla="*/ 10077 w 7582896"/>
              <a:gd name="connsiteY1" fmla="*/ 2249714 h 5174343"/>
              <a:gd name="connsiteX2" fmla="*/ 7107545 w 7582896"/>
              <a:gd name="connsiteY2" fmla="*/ 0 h 5174343"/>
              <a:gd name="connsiteX3" fmla="*/ 7582896 w 7582896"/>
              <a:gd name="connsiteY3" fmla="*/ 2565408 h 5174343"/>
              <a:gd name="connsiteX4" fmla="*/ 7481297 w 7582896"/>
              <a:gd name="connsiteY4" fmla="*/ 4394190 h 5174343"/>
              <a:gd name="connsiteX5" fmla="*/ 7412344 w 7582896"/>
              <a:gd name="connsiteY5" fmla="*/ 5174343 h 5174343"/>
              <a:gd name="connsiteX6" fmla="*/ 6817277 w 7582896"/>
              <a:gd name="connsiteY6" fmla="*/ 4724400 h 5174343"/>
              <a:gd name="connsiteX7" fmla="*/ 5442039 w 7582896"/>
              <a:gd name="connsiteY7" fmla="*/ 4510305 h 5174343"/>
              <a:gd name="connsiteX8" fmla="*/ 3845468 w 7582896"/>
              <a:gd name="connsiteY8" fmla="*/ 3421752 h 5174343"/>
              <a:gd name="connsiteX0" fmla="*/ 395300 w 4132728"/>
              <a:gd name="connsiteY0" fmla="*/ 3421752 h 5174343"/>
              <a:gd name="connsiteX1" fmla="*/ 57852 w 4132728"/>
              <a:gd name="connsiteY1" fmla="*/ 2220685 h 5174343"/>
              <a:gd name="connsiteX2" fmla="*/ 3657377 w 4132728"/>
              <a:gd name="connsiteY2" fmla="*/ 0 h 5174343"/>
              <a:gd name="connsiteX3" fmla="*/ 4132728 w 4132728"/>
              <a:gd name="connsiteY3" fmla="*/ 2565408 h 5174343"/>
              <a:gd name="connsiteX4" fmla="*/ 4031129 w 4132728"/>
              <a:gd name="connsiteY4" fmla="*/ 4394190 h 5174343"/>
              <a:gd name="connsiteX5" fmla="*/ 3962176 w 4132728"/>
              <a:gd name="connsiteY5" fmla="*/ 5174343 h 5174343"/>
              <a:gd name="connsiteX6" fmla="*/ 3367109 w 4132728"/>
              <a:gd name="connsiteY6" fmla="*/ 4724400 h 5174343"/>
              <a:gd name="connsiteX7" fmla="*/ 1991871 w 4132728"/>
              <a:gd name="connsiteY7" fmla="*/ 4510305 h 5174343"/>
              <a:gd name="connsiteX8" fmla="*/ 395300 w 4132728"/>
              <a:gd name="connsiteY8" fmla="*/ 3421752 h 5174343"/>
              <a:gd name="connsiteX0" fmla="*/ 395300 w 4132728"/>
              <a:gd name="connsiteY0" fmla="*/ 3421752 h 5174343"/>
              <a:gd name="connsiteX1" fmla="*/ 57852 w 4132728"/>
              <a:gd name="connsiteY1" fmla="*/ 2220685 h 5174343"/>
              <a:gd name="connsiteX2" fmla="*/ 3657377 w 4132728"/>
              <a:gd name="connsiteY2" fmla="*/ 0 h 5174343"/>
              <a:gd name="connsiteX3" fmla="*/ 4132728 w 4132728"/>
              <a:gd name="connsiteY3" fmla="*/ 2565408 h 5174343"/>
              <a:gd name="connsiteX4" fmla="*/ 4031129 w 4132728"/>
              <a:gd name="connsiteY4" fmla="*/ 4394190 h 5174343"/>
              <a:gd name="connsiteX5" fmla="*/ 3962176 w 4132728"/>
              <a:gd name="connsiteY5" fmla="*/ 5174343 h 5174343"/>
              <a:gd name="connsiteX6" fmla="*/ 3367109 w 4132728"/>
              <a:gd name="connsiteY6" fmla="*/ 4724400 h 5174343"/>
              <a:gd name="connsiteX7" fmla="*/ 1991871 w 4132728"/>
              <a:gd name="connsiteY7" fmla="*/ 4510305 h 5174343"/>
              <a:gd name="connsiteX8" fmla="*/ 395300 w 4132728"/>
              <a:gd name="connsiteY8" fmla="*/ 3421752 h 5174343"/>
              <a:gd name="connsiteX0" fmla="*/ 416430 w 4153858"/>
              <a:gd name="connsiteY0" fmla="*/ 3421752 h 5174343"/>
              <a:gd name="connsiteX1" fmla="*/ 78982 w 4153858"/>
              <a:gd name="connsiteY1" fmla="*/ 2220685 h 5174343"/>
              <a:gd name="connsiteX2" fmla="*/ 3678507 w 4153858"/>
              <a:gd name="connsiteY2" fmla="*/ 0 h 5174343"/>
              <a:gd name="connsiteX3" fmla="*/ 4153858 w 4153858"/>
              <a:gd name="connsiteY3" fmla="*/ 2565408 h 5174343"/>
              <a:gd name="connsiteX4" fmla="*/ 4052259 w 4153858"/>
              <a:gd name="connsiteY4" fmla="*/ 4394190 h 5174343"/>
              <a:gd name="connsiteX5" fmla="*/ 3983306 w 4153858"/>
              <a:gd name="connsiteY5" fmla="*/ 5174343 h 5174343"/>
              <a:gd name="connsiteX6" fmla="*/ 3388239 w 4153858"/>
              <a:gd name="connsiteY6" fmla="*/ 4724400 h 5174343"/>
              <a:gd name="connsiteX7" fmla="*/ 2013001 w 4153858"/>
              <a:gd name="connsiteY7" fmla="*/ 4510305 h 5174343"/>
              <a:gd name="connsiteX8" fmla="*/ 416430 w 4153858"/>
              <a:gd name="connsiteY8" fmla="*/ 3421752 h 5174343"/>
              <a:gd name="connsiteX0" fmla="*/ 495333 w 4232761"/>
              <a:gd name="connsiteY0" fmla="*/ 3421752 h 5174343"/>
              <a:gd name="connsiteX1" fmla="*/ 157885 w 4232761"/>
              <a:gd name="connsiteY1" fmla="*/ 2220685 h 5174343"/>
              <a:gd name="connsiteX2" fmla="*/ 3757410 w 4232761"/>
              <a:gd name="connsiteY2" fmla="*/ 0 h 5174343"/>
              <a:gd name="connsiteX3" fmla="*/ 4232761 w 4232761"/>
              <a:gd name="connsiteY3" fmla="*/ 2565408 h 5174343"/>
              <a:gd name="connsiteX4" fmla="*/ 4131162 w 4232761"/>
              <a:gd name="connsiteY4" fmla="*/ 4394190 h 5174343"/>
              <a:gd name="connsiteX5" fmla="*/ 4062209 w 4232761"/>
              <a:gd name="connsiteY5" fmla="*/ 5174343 h 5174343"/>
              <a:gd name="connsiteX6" fmla="*/ 3467142 w 4232761"/>
              <a:gd name="connsiteY6" fmla="*/ 4724400 h 5174343"/>
              <a:gd name="connsiteX7" fmla="*/ 2091904 w 4232761"/>
              <a:gd name="connsiteY7" fmla="*/ 4510305 h 5174343"/>
              <a:gd name="connsiteX8" fmla="*/ 495333 w 4232761"/>
              <a:gd name="connsiteY8" fmla="*/ 3421752 h 5174343"/>
              <a:gd name="connsiteX0" fmla="*/ 495333 w 4232761"/>
              <a:gd name="connsiteY0" fmla="*/ 3421752 h 5174343"/>
              <a:gd name="connsiteX1" fmla="*/ 157885 w 4232761"/>
              <a:gd name="connsiteY1" fmla="*/ 2220685 h 5174343"/>
              <a:gd name="connsiteX2" fmla="*/ 3757410 w 4232761"/>
              <a:gd name="connsiteY2" fmla="*/ 0 h 5174343"/>
              <a:gd name="connsiteX3" fmla="*/ 4232761 w 4232761"/>
              <a:gd name="connsiteY3" fmla="*/ 2565408 h 5174343"/>
              <a:gd name="connsiteX4" fmla="*/ 4131162 w 4232761"/>
              <a:gd name="connsiteY4" fmla="*/ 4394190 h 5174343"/>
              <a:gd name="connsiteX5" fmla="*/ 4062209 w 4232761"/>
              <a:gd name="connsiteY5" fmla="*/ 5174343 h 5174343"/>
              <a:gd name="connsiteX6" fmla="*/ 3467142 w 4232761"/>
              <a:gd name="connsiteY6" fmla="*/ 4724400 h 5174343"/>
              <a:gd name="connsiteX7" fmla="*/ 2091904 w 4232761"/>
              <a:gd name="connsiteY7" fmla="*/ 4510305 h 5174343"/>
              <a:gd name="connsiteX8" fmla="*/ 495333 w 4232761"/>
              <a:gd name="connsiteY8" fmla="*/ 3421752 h 5174343"/>
              <a:gd name="connsiteX0" fmla="*/ 495333 w 4232761"/>
              <a:gd name="connsiteY0" fmla="*/ 3421752 h 5174343"/>
              <a:gd name="connsiteX1" fmla="*/ 157885 w 4232761"/>
              <a:gd name="connsiteY1" fmla="*/ 2220685 h 5174343"/>
              <a:gd name="connsiteX2" fmla="*/ 3757410 w 4232761"/>
              <a:gd name="connsiteY2" fmla="*/ 0 h 5174343"/>
              <a:gd name="connsiteX3" fmla="*/ 4232761 w 4232761"/>
              <a:gd name="connsiteY3" fmla="*/ 2565408 h 5174343"/>
              <a:gd name="connsiteX4" fmla="*/ 4131162 w 4232761"/>
              <a:gd name="connsiteY4" fmla="*/ 4394190 h 5174343"/>
              <a:gd name="connsiteX5" fmla="*/ 4062209 w 4232761"/>
              <a:gd name="connsiteY5" fmla="*/ 5174343 h 5174343"/>
              <a:gd name="connsiteX6" fmla="*/ 3467142 w 4232761"/>
              <a:gd name="connsiteY6" fmla="*/ 4724400 h 5174343"/>
              <a:gd name="connsiteX7" fmla="*/ 2091904 w 4232761"/>
              <a:gd name="connsiteY7" fmla="*/ 4510305 h 5174343"/>
              <a:gd name="connsiteX8" fmla="*/ 495333 w 4232761"/>
              <a:gd name="connsiteY8" fmla="*/ 3421752 h 5174343"/>
              <a:gd name="connsiteX0" fmla="*/ 495333 w 4232761"/>
              <a:gd name="connsiteY0" fmla="*/ 3421752 h 5174343"/>
              <a:gd name="connsiteX1" fmla="*/ 157885 w 4232761"/>
              <a:gd name="connsiteY1" fmla="*/ 2220685 h 5174343"/>
              <a:gd name="connsiteX2" fmla="*/ 3757410 w 4232761"/>
              <a:gd name="connsiteY2" fmla="*/ 0 h 5174343"/>
              <a:gd name="connsiteX3" fmla="*/ 4232761 w 4232761"/>
              <a:gd name="connsiteY3" fmla="*/ 2565408 h 5174343"/>
              <a:gd name="connsiteX4" fmla="*/ 4131162 w 4232761"/>
              <a:gd name="connsiteY4" fmla="*/ 4394190 h 5174343"/>
              <a:gd name="connsiteX5" fmla="*/ 4062209 w 4232761"/>
              <a:gd name="connsiteY5" fmla="*/ 5174343 h 5174343"/>
              <a:gd name="connsiteX6" fmla="*/ 3467142 w 4232761"/>
              <a:gd name="connsiteY6" fmla="*/ 4724400 h 5174343"/>
              <a:gd name="connsiteX7" fmla="*/ 2091904 w 4232761"/>
              <a:gd name="connsiteY7" fmla="*/ 4510305 h 5174343"/>
              <a:gd name="connsiteX8" fmla="*/ 495333 w 4232761"/>
              <a:gd name="connsiteY8" fmla="*/ 3421752 h 5174343"/>
              <a:gd name="connsiteX0" fmla="*/ 495333 w 4232761"/>
              <a:gd name="connsiteY0" fmla="*/ 2812152 h 4564743"/>
              <a:gd name="connsiteX1" fmla="*/ 157885 w 4232761"/>
              <a:gd name="connsiteY1" fmla="*/ 1611085 h 4564743"/>
              <a:gd name="connsiteX2" fmla="*/ 1885067 w 4232761"/>
              <a:gd name="connsiteY2" fmla="*/ 0 h 4564743"/>
              <a:gd name="connsiteX3" fmla="*/ 4232761 w 4232761"/>
              <a:gd name="connsiteY3" fmla="*/ 1955808 h 4564743"/>
              <a:gd name="connsiteX4" fmla="*/ 4131162 w 4232761"/>
              <a:gd name="connsiteY4" fmla="*/ 3784590 h 4564743"/>
              <a:gd name="connsiteX5" fmla="*/ 4062209 w 4232761"/>
              <a:gd name="connsiteY5" fmla="*/ 4564743 h 4564743"/>
              <a:gd name="connsiteX6" fmla="*/ 3467142 w 4232761"/>
              <a:gd name="connsiteY6" fmla="*/ 4114800 h 4564743"/>
              <a:gd name="connsiteX7" fmla="*/ 2091904 w 4232761"/>
              <a:gd name="connsiteY7" fmla="*/ 3900705 h 4564743"/>
              <a:gd name="connsiteX8" fmla="*/ 495333 w 4232761"/>
              <a:gd name="connsiteY8" fmla="*/ 2812152 h 4564743"/>
              <a:gd name="connsiteX0" fmla="*/ 495333 w 4232761"/>
              <a:gd name="connsiteY0" fmla="*/ 2812152 h 4564743"/>
              <a:gd name="connsiteX1" fmla="*/ 157885 w 4232761"/>
              <a:gd name="connsiteY1" fmla="*/ 1611085 h 4564743"/>
              <a:gd name="connsiteX2" fmla="*/ 1885067 w 4232761"/>
              <a:gd name="connsiteY2" fmla="*/ 0 h 4564743"/>
              <a:gd name="connsiteX3" fmla="*/ 4232761 w 4232761"/>
              <a:gd name="connsiteY3" fmla="*/ 1955808 h 4564743"/>
              <a:gd name="connsiteX4" fmla="*/ 4131162 w 4232761"/>
              <a:gd name="connsiteY4" fmla="*/ 3784590 h 4564743"/>
              <a:gd name="connsiteX5" fmla="*/ 4062209 w 4232761"/>
              <a:gd name="connsiteY5" fmla="*/ 4564743 h 4564743"/>
              <a:gd name="connsiteX6" fmla="*/ 3467142 w 4232761"/>
              <a:gd name="connsiteY6" fmla="*/ 4114800 h 4564743"/>
              <a:gd name="connsiteX7" fmla="*/ 2091904 w 4232761"/>
              <a:gd name="connsiteY7" fmla="*/ 3900705 h 4564743"/>
              <a:gd name="connsiteX8" fmla="*/ 495333 w 4232761"/>
              <a:gd name="connsiteY8" fmla="*/ 2812152 h 4564743"/>
              <a:gd name="connsiteX0" fmla="*/ 495333 w 4232761"/>
              <a:gd name="connsiteY0" fmla="*/ 2768609 h 4521200"/>
              <a:gd name="connsiteX1" fmla="*/ 157885 w 4232761"/>
              <a:gd name="connsiteY1" fmla="*/ 1567542 h 4521200"/>
              <a:gd name="connsiteX2" fmla="*/ 1449638 w 4232761"/>
              <a:gd name="connsiteY2" fmla="*/ 0 h 4521200"/>
              <a:gd name="connsiteX3" fmla="*/ 4232761 w 4232761"/>
              <a:gd name="connsiteY3" fmla="*/ 1912265 h 4521200"/>
              <a:gd name="connsiteX4" fmla="*/ 4131162 w 4232761"/>
              <a:gd name="connsiteY4" fmla="*/ 3741047 h 4521200"/>
              <a:gd name="connsiteX5" fmla="*/ 4062209 w 4232761"/>
              <a:gd name="connsiteY5" fmla="*/ 4521200 h 4521200"/>
              <a:gd name="connsiteX6" fmla="*/ 3467142 w 4232761"/>
              <a:gd name="connsiteY6" fmla="*/ 4071257 h 4521200"/>
              <a:gd name="connsiteX7" fmla="*/ 2091904 w 4232761"/>
              <a:gd name="connsiteY7" fmla="*/ 3857162 h 4521200"/>
              <a:gd name="connsiteX8" fmla="*/ 495333 w 4232761"/>
              <a:gd name="connsiteY8" fmla="*/ 2768609 h 4521200"/>
              <a:gd name="connsiteX0" fmla="*/ 495333 w 4232761"/>
              <a:gd name="connsiteY0" fmla="*/ 2768609 h 4521200"/>
              <a:gd name="connsiteX1" fmla="*/ 157885 w 4232761"/>
              <a:gd name="connsiteY1" fmla="*/ 1567542 h 4521200"/>
              <a:gd name="connsiteX2" fmla="*/ 1449638 w 4232761"/>
              <a:gd name="connsiteY2" fmla="*/ 0 h 4521200"/>
              <a:gd name="connsiteX3" fmla="*/ 4232761 w 4232761"/>
              <a:gd name="connsiteY3" fmla="*/ 1912265 h 4521200"/>
              <a:gd name="connsiteX4" fmla="*/ 4131162 w 4232761"/>
              <a:gd name="connsiteY4" fmla="*/ 3741047 h 4521200"/>
              <a:gd name="connsiteX5" fmla="*/ 4062209 w 4232761"/>
              <a:gd name="connsiteY5" fmla="*/ 4521200 h 4521200"/>
              <a:gd name="connsiteX6" fmla="*/ 3467142 w 4232761"/>
              <a:gd name="connsiteY6" fmla="*/ 4071257 h 4521200"/>
              <a:gd name="connsiteX7" fmla="*/ 2091904 w 4232761"/>
              <a:gd name="connsiteY7" fmla="*/ 3857162 h 4521200"/>
              <a:gd name="connsiteX8" fmla="*/ 495333 w 4232761"/>
              <a:gd name="connsiteY8" fmla="*/ 2768609 h 4521200"/>
              <a:gd name="connsiteX0" fmla="*/ 495333 w 4189590"/>
              <a:gd name="connsiteY0" fmla="*/ 2794632 h 4547223"/>
              <a:gd name="connsiteX1" fmla="*/ 157885 w 4189590"/>
              <a:gd name="connsiteY1" fmla="*/ 1593565 h 4547223"/>
              <a:gd name="connsiteX2" fmla="*/ 1449638 w 4189590"/>
              <a:gd name="connsiteY2" fmla="*/ 26023 h 4547223"/>
              <a:gd name="connsiteX3" fmla="*/ 3492533 w 4189590"/>
              <a:gd name="connsiteY3" fmla="*/ 153031 h 4547223"/>
              <a:gd name="connsiteX4" fmla="*/ 4131162 w 4189590"/>
              <a:gd name="connsiteY4" fmla="*/ 3767070 h 4547223"/>
              <a:gd name="connsiteX5" fmla="*/ 4062209 w 4189590"/>
              <a:gd name="connsiteY5" fmla="*/ 4547223 h 4547223"/>
              <a:gd name="connsiteX6" fmla="*/ 3467142 w 4189590"/>
              <a:gd name="connsiteY6" fmla="*/ 4097280 h 4547223"/>
              <a:gd name="connsiteX7" fmla="*/ 2091904 w 4189590"/>
              <a:gd name="connsiteY7" fmla="*/ 3883185 h 4547223"/>
              <a:gd name="connsiteX8" fmla="*/ 495333 w 4189590"/>
              <a:gd name="connsiteY8" fmla="*/ 2794632 h 4547223"/>
              <a:gd name="connsiteX0" fmla="*/ 495333 w 4189590"/>
              <a:gd name="connsiteY0" fmla="*/ 2827039 h 4579630"/>
              <a:gd name="connsiteX1" fmla="*/ 157885 w 4189590"/>
              <a:gd name="connsiteY1" fmla="*/ 1625972 h 4579630"/>
              <a:gd name="connsiteX2" fmla="*/ 1449638 w 4189590"/>
              <a:gd name="connsiteY2" fmla="*/ 58430 h 4579630"/>
              <a:gd name="connsiteX3" fmla="*/ 3478019 w 4189590"/>
              <a:gd name="connsiteY3" fmla="*/ 127381 h 4579630"/>
              <a:gd name="connsiteX4" fmla="*/ 4131162 w 4189590"/>
              <a:gd name="connsiteY4" fmla="*/ 3799477 h 4579630"/>
              <a:gd name="connsiteX5" fmla="*/ 4062209 w 4189590"/>
              <a:gd name="connsiteY5" fmla="*/ 4579630 h 4579630"/>
              <a:gd name="connsiteX6" fmla="*/ 3467142 w 4189590"/>
              <a:gd name="connsiteY6" fmla="*/ 4129687 h 4579630"/>
              <a:gd name="connsiteX7" fmla="*/ 2091904 w 4189590"/>
              <a:gd name="connsiteY7" fmla="*/ 3915592 h 4579630"/>
              <a:gd name="connsiteX8" fmla="*/ 495333 w 4189590"/>
              <a:gd name="connsiteY8" fmla="*/ 2827039 h 4579630"/>
              <a:gd name="connsiteX0" fmla="*/ 495333 w 4189590"/>
              <a:gd name="connsiteY0" fmla="*/ 2768609 h 4521200"/>
              <a:gd name="connsiteX1" fmla="*/ 157885 w 4189590"/>
              <a:gd name="connsiteY1" fmla="*/ 1567542 h 4521200"/>
              <a:gd name="connsiteX2" fmla="*/ 1449638 w 4189590"/>
              <a:gd name="connsiteY2" fmla="*/ 0 h 4521200"/>
              <a:gd name="connsiteX3" fmla="*/ 3478019 w 4189590"/>
              <a:gd name="connsiteY3" fmla="*/ 68951 h 4521200"/>
              <a:gd name="connsiteX4" fmla="*/ 4131162 w 4189590"/>
              <a:gd name="connsiteY4" fmla="*/ 3741047 h 4521200"/>
              <a:gd name="connsiteX5" fmla="*/ 4062209 w 4189590"/>
              <a:gd name="connsiteY5" fmla="*/ 4521200 h 4521200"/>
              <a:gd name="connsiteX6" fmla="*/ 3467142 w 4189590"/>
              <a:gd name="connsiteY6" fmla="*/ 4071257 h 4521200"/>
              <a:gd name="connsiteX7" fmla="*/ 2091904 w 4189590"/>
              <a:gd name="connsiteY7" fmla="*/ 3857162 h 4521200"/>
              <a:gd name="connsiteX8" fmla="*/ 495333 w 4189590"/>
              <a:gd name="connsiteY8" fmla="*/ 2768609 h 4521200"/>
              <a:gd name="connsiteX0" fmla="*/ 495333 w 4189590"/>
              <a:gd name="connsiteY0" fmla="*/ 2768609 h 4521200"/>
              <a:gd name="connsiteX1" fmla="*/ 157885 w 4189590"/>
              <a:gd name="connsiteY1" fmla="*/ 1567542 h 4521200"/>
              <a:gd name="connsiteX2" fmla="*/ 1449638 w 4189590"/>
              <a:gd name="connsiteY2" fmla="*/ 0 h 4521200"/>
              <a:gd name="connsiteX3" fmla="*/ 3478019 w 4189590"/>
              <a:gd name="connsiteY3" fmla="*/ 68951 h 4521200"/>
              <a:gd name="connsiteX4" fmla="*/ 4131162 w 4189590"/>
              <a:gd name="connsiteY4" fmla="*/ 3741047 h 4521200"/>
              <a:gd name="connsiteX5" fmla="*/ 4062209 w 4189590"/>
              <a:gd name="connsiteY5" fmla="*/ 4521200 h 4521200"/>
              <a:gd name="connsiteX6" fmla="*/ 3467142 w 4189590"/>
              <a:gd name="connsiteY6" fmla="*/ 4071257 h 4521200"/>
              <a:gd name="connsiteX7" fmla="*/ 2091904 w 4189590"/>
              <a:gd name="connsiteY7" fmla="*/ 3857162 h 4521200"/>
              <a:gd name="connsiteX8" fmla="*/ 495333 w 4189590"/>
              <a:gd name="connsiteY8" fmla="*/ 2768609 h 4521200"/>
              <a:gd name="connsiteX0" fmla="*/ 495333 w 4062209"/>
              <a:gd name="connsiteY0" fmla="*/ 2768609 h 4521200"/>
              <a:gd name="connsiteX1" fmla="*/ 157885 w 4062209"/>
              <a:gd name="connsiteY1" fmla="*/ 1567542 h 4521200"/>
              <a:gd name="connsiteX2" fmla="*/ 1449638 w 4062209"/>
              <a:gd name="connsiteY2" fmla="*/ 0 h 4521200"/>
              <a:gd name="connsiteX3" fmla="*/ 3478019 w 4062209"/>
              <a:gd name="connsiteY3" fmla="*/ 68951 h 4521200"/>
              <a:gd name="connsiteX4" fmla="*/ 4062209 w 4062209"/>
              <a:gd name="connsiteY4" fmla="*/ 4521200 h 4521200"/>
              <a:gd name="connsiteX5" fmla="*/ 3467142 w 4062209"/>
              <a:gd name="connsiteY5" fmla="*/ 4071257 h 4521200"/>
              <a:gd name="connsiteX6" fmla="*/ 2091904 w 4062209"/>
              <a:gd name="connsiteY6" fmla="*/ 3857162 h 4521200"/>
              <a:gd name="connsiteX7" fmla="*/ 495333 w 4062209"/>
              <a:gd name="connsiteY7" fmla="*/ 2768609 h 4521200"/>
              <a:gd name="connsiteX0" fmla="*/ 495333 w 4062209"/>
              <a:gd name="connsiteY0" fmla="*/ 2768609 h 4521200"/>
              <a:gd name="connsiteX1" fmla="*/ 157885 w 4062209"/>
              <a:gd name="connsiteY1" fmla="*/ 1567542 h 4521200"/>
              <a:gd name="connsiteX2" fmla="*/ 1449638 w 4062209"/>
              <a:gd name="connsiteY2" fmla="*/ 0 h 4521200"/>
              <a:gd name="connsiteX3" fmla="*/ 3478019 w 4062209"/>
              <a:gd name="connsiteY3" fmla="*/ 68951 h 4521200"/>
              <a:gd name="connsiteX4" fmla="*/ 4062209 w 4062209"/>
              <a:gd name="connsiteY4" fmla="*/ 4521200 h 4521200"/>
              <a:gd name="connsiteX5" fmla="*/ 3467142 w 4062209"/>
              <a:gd name="connsiteY5" fmla="*/ 4071257 h 4521200"/>
              <a:gd name="connsiteX6" fmla="*/ 2091904 w 4062209"/>
              <a:gd name="connsiteY6" fmla="*/ 3857162 h 4521200"/>
              <a:gd name="connsiteX7" fmla="*/ 495333 w 4062209"/>
              <a:gd name="connsiteY7" fmla="*/ 2768609 h 4521200"/>
              <a:gd name="connsiteX0" fmla="*/ 495333 w 4047694"/>
              <a:gd name="connsiteY0" fmla="*/ 2768609 h 4579257"/>
              <a:gd name="connsiteX1" fmla="*/ 157885 w 4047694"/>
              <a:gd name="connsiteY1" fmla="*/ 1567542 h 4579257"/>
              <a:gd name="connsiteX2" fmla="*/ 1449638 w 4047694"/>
              <a:gd name="connsiteY2" fmla="*/ 0 h 4579257"/>
              <a:gd name="connsiteX3" fmla="*/ 3478019 w 4047694"/>
              <a:gd name="connsiteY3" fmla="*/ 68951 h 4579257"/>
              <a:gd name="connsiteX4" fmla="*/ 4047694 w 4047694"/>
              <a:gd name="connsiteY4" fmla="*/ 4579257 h 4579257"/>
              <a:gd name="connsiteX5" fmla="*/ 3467142 w 4047694"/>
              <a:gd name="connsiteY5" fmla="*/ 4071257 h 4579257"/>
              <a:gd name="connsiteX6" fmla="*/ 2091904 w 4047694"/>
              <a:gd name="connsiteY6" fmla="*/ 3857162 h 4579257"/>
              <a:gd name="connsiteX7" fmla="*/ 495333 w 4047694"/>
              <a:gd name="connsiteY7" fmla="*/ 2768609 h 4579257"/>
              <a:gd name="connsiteX0" fmla="*/ 495333 w 4047694"/>
              <a:gd name="connsiteY0" fmla="*/ 2768609 h 4579257"/>
              <a:gd name="connsiteX1" fmla="*/ 157885 w 4047694"/>
              <a:gd name="connsiteY1" fmla="*/ 1567542 h 4579257"/>
              <a:gd name="connsiteX2" fmla="*/ 1449638 w 4047694"/>
              <a:gd name="connsiteY2" fmla="*/ 0 h 4579257"/>
              <a:gd name="connsiteX3" fmla="*/ 3478019 w 4047694"/>
              <a:gd name="connsiteY3" fmla="*/ 68951 h 4579257"/>
              <a:gd name="connsiteX4" fmla="*/ 4047694 w 4047694"/>
              <a:gd name="connsiteY4" fmla="*/ 4579257 h 4579257"/>
              <a:gd name="connsiteX5" fmla="*/ 3467142 w 4047694"/>
              <a:gd name="connsiteY5" fmla="*/ 4071257 h 4579257"/>
              <a:gd name="connsiteX6" fmla="*/ 2091904 w 4047694"/>
              <a:gd name="connsiteY6" fmla="*/ 3857162 h 4579257"/>
              <a:gd name="connsiteX7" fmla="*/ 495333 w 4047694"/>
              <a:gd name="connsiteY7" fmla="*/ 2768609 h 4579257"/>
              <a:gd name="connsiteX0" fmla="*/ 495333 w 3478019"/>
              <a:gd name="connsiteY0" fmla="*/ 2768609 h 4244584"/>
              <a:gd name="connsiteX1" fmla="*/ 157885 w 3478019"/>
              <a:gd name="connsiteY1" fmla="*/ 1567542 h 4244584"/>
              <a:gd name="connsiteX2" fmla="*/ 1449638 w 3478019"/>
              <a:gd name="connsiteY2" fmla="*/ 0 h 4244584"/>
              <a:gd name="connsiteX3" fmla="*/ 3478019 w 3478019"/>
              <a:gd name="connsiteY3" fmla="*/ 68951 h 4244584"/>
              <a:gd name="connsiteX4" fmla="*/ 3467142 w 3478019"/>
              <a:gd name="connsiteY4" fmla="*/ 4071257 h 4244584"/>
              <a:gd name="connsiteX5" fmla="*/ 2091904 w 3478019"/>
              <a:gd name="connsiteY5" fmla="*/ 3857162 h 4244584"/>
              <a:gd name="connsiteX6" fmla="*/ 495333 w 3478019"/>
              <a:gd name="connsiteY6" fmla="*/ 2768609 h 4244584"/>
              <a:gd name="connsiteX0" fmla="*/ 419778 w 3402464"/>
              <a:gd name="connsiteY0" fmla="*/ 2768609 h 4244584"/>
              <a:gd name="connsiteX1" fmla="*/ 196630 w 3402464"/>
              <a:gd name="connsiteY1" fmla="*/ 1514202 h 4244584"/>
              <a:gd name="connsiteX2" fmla="*/ 1374083 w 3402464"/>
              <a:gd name="connsiteY2" fmla="*/ 0 h 4244584"/>
              <a:gd name="connsiteX3" fmla="*/ 3402464 w 3402464"/>
              <a:gd name="connsiteY3" fmla="*/ 68951 h 4244584"/>
              <a:gd name="connsiteX4" fmla="*/ 3391587 w 3402464"/>
              <a:gd name="connsiteY4" fmla="*/ 4071257 h 4244584"/>
              <a:gd name="connsiteX5" fmla="*/ 2016349 w 3402464"/>
              <a:gd name="connsiteY5" fmla="*/ 3857162 h 4244584"/>
              <a:gd name="connsiteX6" fmla="*/ 419778 w 3402464"/>
              <a:gd name="connsiteY6" fmla="*/ 2768609 h 4244584"/>
              <a:gd name="connsiteX0" fmla="*/ 419778 w 3402464"/>
              <a:gd name="connsiteY0" fmla="*/ 2768609 h 4244584"/>
              <a:gd name="connsiteX1" fmla="*/ 196630 w 3402464"/>
              <a:gd name="connsiteY1" fmla="*/ 1514202 h 4244584"/>
              <a:gd name="connsiteX2" fmla="*/ 1374083 w 3402464"/>
              <a:gd name="connsiteY2" fmla="*/ 0 h 4244584"/>
              <a:gd name="connsiteX3" fmla="*/ 3402464 w 3402464"/>
              <a:gd name="connsiteY3" fmla="*/ 68951 h 4244584"/>
              <a:gd name="connsiteX4" fmla="*/ 3391587 w 3402464"/>
              <a:gd name="connsiteY4" fmla="*/ 4071257 h 4244584"/>
              <a:gd name="connsiteX5" fmla="*/ 2016349 w 3402464"/>
              <a:gd name="connsiteY5" fmla="*/ 3857162 h 4244584"/>
              <a:gd name="connsiteX6" fmla="*/ 419778 w 3402464"/>
              <a:gd name="connsiteY6" fmla="*/ 2768609 h 4244584"/>
              <a:gd name="connsiteX0" fmla="*/ 419778 w 3402464"/>
              <a:gd name="connsiteY0" fmla="*/ 2715436 h 4191411"/>
              <a:gd name="connsiteX1" fmla="*/ 196630 w 3402464"/>
              <a:gd name="connsiteY1" fmla="*/ 1461029 h 4191411"/>
              <a:gd name="connsiteX2" fmla="*/ 1328363 w 3402464"/>
              <a:gd name="connsiteY2" fmla="*/ 15407 h 4191411"/>
              <a:gd name="connsiteX3" fmla="*/ 3402464 w 3402464"/>
              <a:gd name="connsiteY3" fmla="*/ 15778 h 4191411"/>
              <a:gd name="connsiteX4" fmla="*/ 3391587 w 3402464"/>
              <a:gd name="connsiteY4" fmla="*/ 4018084 h 4191411"/>
              <a:gd name="connsiteX5" fmla="*/ 2016349 w 3402464"/>
              <a:gd name="connsiteY5" fmla="*/ 3803989 h 4191411"/>
              <a:gd name="connsiteX6" fmla="*/ 419778 w 3402464"/>
              <a:gd name="connsiteY6" fmla="*/ 2715436 h 4191411"/>
              <a:gd name="connsiteX0" fmla="*/ 419778 w 3402464"/>
              <a:gd name="connsiteY0" fmla="*/ 2715436 h 4191411"/>
              <a:gd name="connsiteX1" fmla="*/ 196630 w 3402464"/>
              <a:gd name="connsiteY1" fmla="*/ 1461029 h 4191411"/>
              <a:gd name="connsiteX2" fmla="*/ 1328363 w 3402464"/>
              <a:gd name="connsiteY2" fmla="*/ 15407 h 4191411"/>
              <a:gd name="connsiteX3" fmla="*/ 3402464 w 3402464"/>
              <a:gd name="connsiteY3" fmla="*/ 15778 h 4191411"/>
              <a:gd name="connsiteX4" fmla="*/ 3391587 w 3402464"/>
              <a:gd name="connsiteY4" fmla="*/ 4018084 h 4191411"/>
              <a:gd name="connsiteX5" fmla="*/ 2016349 w 3402464"/>
              <a:gd name="connsiteY5" fmla="*/ 3803989 h 4191411"/>
              <a:gd name="connsiteX6" fmla="*/ 419778 w 3402464"/>
              <a:gd name="connsiteY6" fmla="*/ 2715436 h 4191411"/>
              <a:gd name="connsiteX0" fmla="*/ 419778 w 3402464"/>
              <a:gd name="connsiteY0" fmla="*/ 2714317 h 4190292"/>
              <a:gd name="connsiteX1" fmla="*/ 196630 w 3402464"/>
              <a:gd name="connsiteY1" fmla="*/ 1459910 h 4190292"/>
              <a:gd name="connsiteX2" fmla="*/ 1278357 w 3402464"/>
              <a:gd name="connsiteY2" fmla="*/ 0 h 4190292"/>
              <a:gd name="connsiteX3" fmla="*/ 3402464 w 3402464"/>
              <a:gd name="connsiteY3" fmla="*/ 14659 h 4190292"/>
              <a:gd name="connsiteX4" fmla="*/ 3391587 w 3402464"/>
              <a:gd name="connsiteY4" fmla="*/ 4016965 h 4190292"/>
              <a:gd name="connsiteX5" fmla="*/ 2016349 w 3402464"/>
              <a:gd name="connsiteY5" fmla="*/ 3802870 h 4190292"/>
              <a:gd name="connsiteX6" fmla="*/ 419778 w 3402464"/>
              <a:gd name="connsiteY6" fmla="*/ 2714317 h 4190292"/>
              <a:gd name="connsiteX0" fmla="*/ 419778 w 3391763"/>
              <a:gd name="connsiteY0" fmla="*/ 2714317 h 4190292"/>
              <a:gd name="connsiteX1" fmla="*/ 196630 w 3391763"/>
              <a:gd name="connsiteY1" fmla="*/ 1459910 h 4190292"/>
              <a:gd name="connsiteX2" fmla="*/ 1278357 w 3391763"/>
              <a:gd name="connsiteY2" fmla="*/ 0 h 4190292"/>
              <a:gd name="connsiteX3" fmla="*/ 3345314 w 3391763"/>
              <a:gd name="connsiteY3" fmla="*/ 7516 h 4190292"/>
              <a:gd name="connsiteX4" fmla="*/ 3391587 w 3391763"/>
              <a:gd name="connsiteY4" fmla="*/ 4016965 h 4190292"/>
              <a:gd name="connsiteX5" fmla="*/ 2016349 w 3391763"/>
              <a:gd name="connsiteY5" fmla="*/ 3802870 h 4190292"/>
              <a:gd name="connsiteX6" fmla="*/ 419778 w 3391763"/>
              <a:gd name="connsiteY6" fmla="*/ 2714317 h 4190292"/>
              <a:gd name="connsiteX0" fmla="*/ 419778 w 3370442"/>
              <a:gd name="connsiteY0" fmla="*/ 2714317 h 4148529"/>
              <a:gd name="connsiteX1" fmla="*/ 196630 w 3370442"/>
              <a:gd name="connsiteY1" fmla="*/ 1459910 h 4148529"/>
              <a:gd name="connsiteX2" fmla="*/ 1278357 w 3370442"/>
              <a:gd name="connsiteY2" fmla="*/ 0 h 4148529"/>
              <a:gd name="connsiteX3" fmla="*/ 3345314 w 3370442"/>
              <a:gd name="connsiteY3" fmla="*/ 7516 h 4148529"/>
              <a:gd name="connsiteX4" fmla="*/ 3370156 w 3370442"/>
              <a:gd name="connsiteY4" fmla="*/ 3931240 h 4148529"/>
              <a:gd name="connsiteX5" fmla="*/ 2016349 w 3370442"/>
              <a:gd name="connsiteY5" fmla="*/ 3802870 h 4148529"/>
              <a:gd name="connsiteX6" fmla="*/ 419778 w 3370442"/>
              <a:gd name="connsiteY6" fmla="*/ 2714317 h 4148529"/>
              <a:gd name="connsiteX0" fmla="*/ 419778 w 3370442"/>
              <a:gd name="connsiteY0" fmla="*/ 2714317 h 4181853"/>
              <a:gd name="connsiteX1" fmla="*/ 196630 w 3370442"/>
              <a:gd name="connsiteY1" fmla="*/ 1459910 h 4181853"/>
              <a:gd name="connsiteX2" fmla="*/ 1278357 w 3370442"/>
              <a:gd name="connsiteY2" fmla="*/ 0 h 4181853"/>
              <a:gd name="connsiteX3" fmla="*/ 3345314 w 3370442"/>
              <a:gd name="connsiteY3" fmla="*/ 7516 h 4181853"/>
              <a:gd name="connsiteX4" fmla="*/ 3370156 w 3370442"/>
              <a:gd name="connsiteY4" fmla="*/ 3931240 h 4181853"/>
              <a:gd name="connsiteX5" fmla="*/ 2016349 w 3370442"/>
              <a:gd name="connsiteY5" fmla="*/ 3802870 h 4181853"/>
              <a:gd name="connsiteX6" fmla="*/ 419778 w 3370442"/>
              <a:gd name="connsiteY6" fmla="*/ 2714317 h 4181853"/>
              <a:gd name="connsiteX0" fmla="*/ 419778 w 3370442"/>
              <a:gd name="connsiteY0" fmla="*/ 2714317 h 4187294"/>
              <a:gd name="connsiteX1" fmla="*/ 196630 w 3370442"/>
              <a:gd name="connsiteY1" fmla="*/ 1459910 h 4187294"/>
              <a:gd name="connsiteX2" fmla="*/ 1278357 w 3370442"/>
              <a:gd name="connsiteY2" fmla="*/ 0 h 4187294"/>
              <a:gd name="connsiteX3" fmla="*/ 3345314 w 3370442"/>
              <a:gd name="connsiteY3" fmla="*/ 7516 h 4187294"/>
              <a:gd name="connsiteX4" fmla="*/ 3370156 w 3370442"/>
              <a:gd name="connsiteY4" fmla="*/ 3931240 h 4187294"/>
              <a:gd name="connsiteX5" fmla="*/ 2016349 w 3370442"/>
              <a:gd name="connsiteY5" fmla="*/ 3802870 h 4187294"/>
              <a:gd name="connsiteX6" fmla="*/ 419778 w 3370442"/>
              <a:gd name="connsiteY6" fmla="*/ 2714317 h 4187294"/>
              <a:gd name="connsiteX0" fmla="*/ 419778 w 3370442"/>
              <a:gd name="connsiteY0" fmla="*/ 2714317 h 4255890"/>
              <a:gd name="connsiteX1" fmla="*/ 196630 w 3370442"/>
              <a:gd name="connsiteY1" fmla="*/ 1459910 h 4255890"/>
              <a:gd name="connsiteX2" fmla="*/ 1278357 w 3370442"/>
              <a:gd name="connsiteY2" fmla="*/ 0 h 4255890"/>
              <a:gd name="connsiteX3" fmla="*/ 3345314 w 3370442"/>
              <a:gd name="connsiteY3" fmla="*/ 7516 h 4255890"/>
              <a:gd name="connsiteX4" fmla="*/ 3370156 w 3370442"/>
              <a:gd name="connsiteY4" fmla="*/ 3931240 h 4255890"/>
              <a:gd name="connsiteX5" fmla="*/ 2166367 w 3370442"/>
              <a:gd name="connsiteY5" fmla="*/ 3924314 h 4255890"/>
              <a:gd name="connsiteX6" fmla="*/ 419778 w 3370442"/>
              <a:gd name="connsiteY6" fmla="*/ 2714317 h 4255890"/>
              <a:gd name="connsiteX0" fmla="*/ 419778 w 3370442"/>
              <a:gd name="connsiteY0" fmla="*/ 2714317 h 4255890"/>
              <a:gd name="connsiteX1" fmla="*/ 196630 w 3370442"/>
              <a:gd name="connsiteY1" fmla="*/ 1459910 h 4255890"/>
              <a:gd name="connsiteX2" fmla="*/ 1278357 w 3370442"/>
              <a:gd name="connsiteY2" fmla="*/ 0 h 4255890"/>
              <a:gd name="connsiteX3" fmla="*/ 3345314 w 3370442"/>
              <a:gd name="connsiteY3" fmla="*/ 7516 h 4255890"/>
              <a:gd name="connsiteX4" fmla="*/ 3370156 w 3370442"/>
              <a:gd name="connsiteY4" fmla="*/ 3931240 h 4255890"/>
              <a:gd name="connsiteX5" fmla="*/ 2166367 w 3370442"/>
              <a:gd name="connsiteY5" fmla="*/ 3924314 h 4255890"/>
              <a:gd name="connsiteX6" fmla="*/ 419778 w 3370442"/>
              <a:gd name="connsiteY6" fmla="*/ 2714317 h 4255890"/>
              <a:gd name="connsiteX0" fmla="*/ 386410 w 3394224"/>
              <a:gd name="connsiteY0" fmla="*/ 2657167 h 4255890"/>
              <a:gd name="connsiteX1" fmla="*/ 220412 w 3394224"/>
              <a:gd name="connsiteY1" fmla="*/ 1459910 h 4255890"/>
              <a:gd name="connsiteX2" fmla="*/ 1302139 w 3394224"/>
              <a:gd name="connsiteY2" fmla="*/ 0 h 4255890"/>
              <a:gd name="connsiteX3" fmla="*/ 3369096 w 3394224"/>
              <a:gd name="connsiteY3" fmla="*/ 7516 h 4255890"/>
              <a:gd name="connsiteX4" fmla="*/ 3393938 w 3394224"/>
              <a:gd name="connsiteY4" fmla="*/ 3931240 h 4255890"/>
              <a:gd name="connsiteX5" fmla="*/ 2190149 w 3394224"/>
              <a:gd name="connsiteY5" fmla="*/ 3924314 h 4255890"/>
              <a:gd name="connsiteX6" fmla="*/ 386410 w 3394224"/>
              <a:gd name="connsiteY6" fmla="*/ 2657167 h 4255890"/>
              <a:gd name="connsiteX0" fmla="*/ 438328 w 3446142"/>
              <a:gd name="connsiteY0" fmla="*/ 2657167 h 4255890"/>
              <a:gd name="connsiteX1" fmla="*/ 272330 w 3446142"/>
              <a:gd name="connsiteY1" fmla="*/ 1459910 h 4255890"/>
              <a:gd name="connsiteX2" fmla="*/ 1354057 w 3446142"/>
              <a:gd name="connsiteY2" fmla="*/ 0 h 4255890"/>
              <a:gd name="connsiteX3" fmla="*/ 3421014 w 3446142"/>
              <a:gd name="connsiteY3" fmla="*/ 7516 h 4255890"/>
              <a:gd name="connsiteX4" fmla="*/ 3445856 w 3446142"/>
              <a:gd name="connsiteY4" fmla="*/ 3931240 h 4255890"/>
              <a:gd name="connsiteX5" fmla="*/ 2242067 w 3446142"/>
              <a:gd name="connsiteY5" fmla="*/ 3924314 h 4255890"/>
              <a:gd name="connsiteX6" fmla="*/ 438328 w 3446142"/>
              <a:gd name="connsiteY6" fmla="*/ 2657167 h 4255890"/>
              <a:gd name="connsiteX0" fmla="*/ 467700 w 3475514"/>
              <a:gd name="connsiteY0" fmla="*/ 2657167 h 4255890"/>
              <a:gd name="connsiteX1" fmla="*/ 244552 w 3475514"/>
              <a:gd name="connsiteY1" fmla="*/ 1524204 h 4255890"/>
              <a:gd name="connsiteX2" fmla="*/ 1383429 w 3475514"/>
              <a:gd name="connsiteY2" fmla="*/ 0 h 4255890"/>
              <a:gd name="connsiteX3" fmla="*/ 3450386 w 3475514"/>
              <a:gd name="connsiteY3" fmla="*/ 7516 h 4255890"/>
              <a:gd name="connsiteX4" fmla="*/ 3475228 w 3475514"/>
              <a:gd name="connsiteY4" fmla="*/ 3931240 h 4255890"/>
              <a:gd name="connsiteX5" fmla="*/ 2271439 w 3475514"/>
              <a:gd name="connsiteY5" fmla="*/ 3924314 h 4255890"/>
              <a:gd name="connsiteX6" fmla="*/ 467700 w 3475514"/>
              <a:gd name="connsiteY6" fmla="*/ 2657167 h 4255890"/>
              <a:gd name="connsiteX0" fmla="*/ 470508 w 3478322"/>
              <a:gd name="connsiteY0" fmla="*/ 2657167 h 4255890"/>
              <a:gd name="connsiteX1" fmla="*/ 247360 w 3478322"/>
              <a:gd name="connsiteY1" fmla="*/ 1524204 h 4255890"/>
              <a:gd name="connsiteX2" fmla="*/ 1386237 w 3478322"/>
              <a:gd name="connsiteY2" fmla="*/ 0 h 4255890"/>
              <a:gd name="connsiteX3" fmla="*/ 3453194 w 3478322"/>
              <a:gd name="connsiteY3" fmla="*/ 7516 h 4255890"/>
              <a:gd name="connsiteX4" fmla="*/ 3478036 w 3478322"/>
              <a:gd name="connsiteY4" fmla="*/ 3931240 h 4255890"/>
              <a:gd name="connsiteX5" fmla="*/ 2274247 w 3478322"/>
              <a:gd name="connsiteY5" fmla="*/ 3924314 h 4255890"/>
              <a:gd name="connsiteX6" fmla="*/ 470508 w 3478322"/>
              <a:gd name="connsiteY6" fmla="*/ 2657167 h 4255890"/>
              <a:gd name="connsiteX0" fmla="*/ 470508 w 3478322"/>
              <a:gd name="connsiteY0" fmla="*/ 2657167 h 4264902"/>
              <a:gd name="connsiteX1" fmla="*/ 247360 w 3478322"/>
              <a:gd name="connsiteY1" fmla="*/ 1524204 h 4264902"/>
              <a:gd name="connsiteX2" fmla="*/ 1386237 w 3478322"/>
              <a:gd name="connsiteY2" fmla="*/ 0 h 4264902"/>
              <a:gd name="connsiteX3" fmla="*/ 3453194 w 3478322"/>
              <a:gd name="connsiteY3" fmla="*/ 7516 h 4264902"/>
              <a:gd name="connsiteX4" fmla="*/ 3478036 w 3478322"/>
              <a:gd name="connsiteY4" fmla="*/ 3931240 h 4264902"/>
              <a:gd name="connsiteX5" fmla="*/ 2274247 w 3478322"/>
              <a:gd name="connsiteY5" fmla="*/ 3924314 h 4264902"/>
              <a:gd name="connsiteX6" fmla="*/ 470508 w 3478322"/>
              <a:gd name="connsiteY6" fmla="*/ 2657167 h 4264902"/>
              <a:gd name="connsiteX0" fmla="*/ 470508 w 3478322"/>
              <a:gd name="connsiteY0" fmla="*/ 2657167 h 4243981"/>
              <a:gd name="connsiteX1" fmla="*/ 247360 w 3478322"/>
              <a:gd name="connsiteY1" fmla="*/ 1524204 h 4243981"/>
              <a:gd name="connsiteX2" fmla="*/ 1386237 w 3478322"/>
              <a:gd name="connsiteY2" fmla="*/ 0 h 4243981"/>
              <a:gd name="connsiteX3" fmla="*/ 3453194 w 3478322"/>
              <a:gd name="connsiteY3" fmla="*/ 7516 h 4243981"/>
              <a:gd name="connsiteX4" fmla="*/ 3478036 w 3478322"/>
              <a:gd name="connsiteY4" fmla="*/ 3931240 h 4243981"/>
              <a:gd name="connsiteX5" fmla="*/ 2224241 w 3478322"/>
              <a:gd name="connsiteY5" fmla="*/ 3888596 h 4243981"/>
              <a:gd name="connsiteX6" fmla="*/ 470508 w 3478322"/>
              <a:gd name="connsiteY6" fmla="*/ 2657167 h 4243981"/>
              <a:gd name="connsiteX0" fmla="*/ 470508 w 3453194"/>
              <a:gd name="connsiteY0" fmla="*/ 2657167 h 4247058"/>
              <a:gd name="connsiteX1" fmla="*/ 247360 w 3453194"/>
              <a:gd name="connsiteY1" fmla="*/ 1524204 h 4247058"/>
              <a:gd name="connsiteX2" fmla="*/ 1386237 w 3453194"/>
              <a:gd name="connsiteY2" fmla="*/ 0 h 4247058"/>
              <a:gd name="connsiteX3" fmla="*/ 3453194 w 3453194"/>
              <a:gd name="connsiteY3" fmla="*/ 7516 h 4247058"/>
              <a:gd name="connsiteX4" fmla="*/ 3449461 w 3453194"/>
              <a:gd name="connsiteY4" fmla="*/ 3938384 h 4247058"/>
              <a:gd name="connsiteX5" fmla="*/ 2224241 w 3453194"/>
              <a:gd name="connsiteY5" fmla="*/ 3888596 h 4247058"/>
              <a:gd name="connsiteX6" fmla="*/ 470508 w 3453194"/>
              <a:gd name="connsiteY6" fmla="*/ 2657167 h 4247058"/>
              <a:gd name="connsiteX0" fmla="*/ 470508 w 3453194"/>
              <a:gd name="connsiteY0" fmla="*/ 2657167 h 4235124"/>
              <a:gd name="connsiteX1" fmla="*/ 247360 w 3453194"/>
              <a:gd name="connsiteY1" fmla="*/ 1524204 h 4235124"/>
              <a:gd name="connsiteX2" fmla="*/ 1386237 w 3453194"/>
              <a:gd name="connsiteY2" fmla="*/ 0 h 4235124"/>
              <a:gd name="connsiteX3" fmla="*/ 3453194 w 3453194"/>
              <a:gd name="connsiteY3" fmla="*/ 7516 h 4235124"/>
              <a:gd name="connsiteX4" fmla="*/ 3449461 w 3453194"/>
              <a:gd name="connsiteY4" fmla="*/ 3938384 h 4235124"/>
              <a:gd name="connsiteX5" fmla="*/ 2224241 w 3453194"/>
              <a:gd name="connsiteY5" fmla="*/ 3888596 h 4235124"/>
              <a:gd name="connsiteX6" fmla="*/ 470508 w 3453194"/>
              <a:gd name="connsiteY6" fmla="*/ 2657167 h 4235124"/>
              <a:gd name="connsiteX0" fmla="*/ 473325 w 3456011"/>
              <a:gd name="connsiteY0" fmla="*/ 2657167 h 4235124"/>
              <a:gd name="connsiteX1" fmla="*/ 250177 w 3456011"/>
              <a:gd name="connsiteY1" fmla="*/ 1524204 h 4235124"/>
              <a:gd name="connsiteX2" fmla="*/ 1389054 w 3456011"/>
              <a:gd name="connsiteY2" fmla="*/ 0 h 4235124"/>
              <a:gd name="connsiteX3" fmla="*/ 3456011 w 3456011"/>
              <a:gd name="connsiteY3" fmla="*/ 7516 h 4235124"/>
              <a:gd name="connsiteX4" fmla="*/ 3452278 w 3456011"/>
              <a:gd name="connsiteY4" fmla="*/ 3938384 h 4235124"/>
              <a:gd name="connsiteX5" fmla="*/ 2227058 w 3456011"/>
              <a:gd name="connsiteY5" fmla="*/ 3888596 h 4235124"/>
              <a:gd name="connsiteX6" fmla="*/ 473325 w 3456011"/>
              <a:gd name="connsiteY6" fmla="*/ 2657167 h 4235124"/>
              <a:gd name="connsiteX0" fmla="*/ 473325 w 3456011"/>
              <a:gd name="connsiteY0" fmla="*/ 2657167 h 4235124"/>
              <a:gd name="connsiteX1" fmla="*/ 250177 w 3456011"/>
              <a:gd name="connsiteY1" fmla="*/ 1524204 h 4235124"/>
              <a:gd name="connsiteX2" fmla="*/ 1389054 w 3456011"/>
              <a:gd name="connsiteY2" fmla="*/ 0 h 4235124"/>
              <a:gd name="connsiteX3" fmla="*/ 3456011 w 3456011"/>
              <a:gd name="connsiteY3" fmla="*/ 7516 h 4235124"/>
              <a:gd name="connsiteX4" fmla="*/ 3452278 w 3456011"/>
              <a:gd name="connsiteY4" fmla="*/ 3938384 h 4235124"/>
              <a:gd name="connsiteX5" fmla="*/ 2227058 w 3456011"/>
              <a:gd name="connsiteY5" fmla="*/ 3888596 h 4235124"/>
              <a:gd name="connsiteX6" fmla="*/ 473325 w 3456011"/>
              <a:gd name="connsiteY6" fmla="*/ 2657167 h 423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56011" h="4235124">
                <a:moveTo>
                  <a:pt x="473325" y="2657167"/>
                </a:moveTo>
                <a:cubicBezTo>
                  <a:pt x="-177550" y="2203238"/>
                  <a:pt x="-60650" y="1982652"/>
                  <a:pt x="250177" y="1524204"/>
                </a:cubicBezTo>
                <a:lnTo>
                  <a:pt x="1389054" y="0"/>
                </a:lnTo>
                <a:lnTo>
                  <a:pt x="3456011" y="7516"/>
                </a:lnTo>
                <a:cubicBezTo>
                  <a:pt x="3452385" y="1341618"/>
                  <a:pt x="3455904" y="2604282"/>
                  <a:pt x="3452278" y="3938384"/>
                </a:cubicBezTo>
                <a:cubicBezTo>
                  <a:pt x="3041440" y="4212794"/>
                  <a:pt x="2973070" y="4460681"/>
                  <a:pt x="2227058" y="3888596"/>
                </a:cubicBezTo>
                <a:lnTo>
                  <a:pt x="473325" y="2657167"/>
                </a:lnTo>
                <a:close/>
              </a:path>
            </a:pathLst>
          </a:custGeo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Drag picture to placeholder or click icon to add</a:t>
            </a:r>
            <a:endParaRPr lang="en-GB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375" y="6400800"/>
            <a:ext cx="688593" cy="1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73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xmlns="" id="{EF8ADC3F-8DA4-8342-B8A0-CCC47C86D6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6681" y="2349189"/>
            <a:ext cx="5394608" cy="4508811"/>
          </a:xfrm>
          <a:custGeom>
            <a:avLst/>
            <a:gdLst>
              <a:gd name="connsiteX0" fmla="*/ 0 w 6553200"/>
              <a:gd name="connsiteY0" fmla="*/ 914418 h 5486400"/>
              <a:gd name="connsiteX1" fmla="*/ 914418 w 6553200"/>
              <a:gd name="connsiteY1" fmla="*/ 0 h 5486400"/>
              <a:gd name="connsiteX2" fmla="*/ 5638782 w 6553200"/>
              <a:gd name="connsiteY2" fmla="*/ 0 h 5486400"/>
              <a:gd name="connsiteX3" fmla="*/ 6553200 w 6553200"/>
              <a:gd name="connsiteY3" fmla="*/ 914418 h 5486400"/>
              <a:gd name="connsiteX4" fmla="*/ 6553200 w 6553200"/>
              <a:gd name="connsiteY4" fmla="*/ 4571982 h 5486400"/>
              <a:gd name="connsiteX5" fmla="*/ 5638782 w 6553200"/>
              <a:gd name="connsiteY5" fmla="*/ 5486400 h 5486400"/>
              <a:gd name="connsiteX6" fmla="*/ 914418 w 6553200"/>
              <a:gd name="connsiteY6" fmla="*/ 5486400 h 5486400"/>
              <a:gd name="connsiteX7" fmla="*/ 0 w 6553200"/>
              <a:gd name="connsiteY7" fmla="*/ 4571982 h 5486400"/>
              <a:gd name="connsiteX8" fmla="*/ 0 w 6553200"/>
              <a:gd name="connsiteY8" fmla="*/ 914418 h 5486400"/>
              <a:gd name="connsiteX0" fmla="*/ 0 w 6553200"/>
              <a:gd name="connsiteY0" fmla="*/ 914418 h 5486400"/>
              <a:gd name="connsiteX1" fmla="*/ 914418 w 6553200"/>
              <a:gd name="connsiteY1" fmla="*/ 0 h 5486400"/>
              <a:gd name="connsiteX2" fmla="*/ 5638782 w 6553200"/>
              <a:gd name="connsiteY2" fmla="*/ 0 h 5486400"/>
              <a:gd name="connsiteX3" fmla="*/ 6180666 w 6553200"/>
              <a:gd name="connsiteY3" fmla="*/ 3742285 h 5486400"/>
              <a:gd name="connsiteX4" fmla="*/ 6553200 w 6553200"/>
              <a:gd name="connsiteY4" fmla="*/ 4571982 h 5486400"/>
              <a:gd name="connsiteX5" fmla="*/ 5638782 w 6553200"/>
              <a:gd name="connsiteY5" fmla="*/ 5486400 h 5486400"/>
              <a:gd name="connsiteX6" fmla="*/ 914418 w 6553200"/>
              <a:gd name="connsiteY6" fmla="*/ 5486400 h 5486400"/>
              <a:gd name="connsiteX7" fmla="*/ 0 w 6553200"/>
              <a:gd name="connsiteY7" fmla="*/ 4571982 h 5486400"/>
              <a:gd name="connsiteX8" fmla="*/ 0 w 6553200"/>
              <a:gd name="connsiteY8" fmla="*/ 914418 h 5486400"/>
              <a:gd name="connsiteX0" fmla="*/ 0 w 6180666"/>
              <a:gd name="connsiteY0" fmla="*/ 914418 h 5486400"/>
              <a:gd name="connsiteX1" fmla="*/ 914418 w 6180666"/>
              <a:gd name="connsiteY1" fmla="*/ 0 h 5486400"/>
              <a:gd name="connsiteX2" fmla="*/ 5638782 w 6180666"/>
              <a:gd name="connsiteY2" fmla="*/ 0 h 5486400"/>
              <a:gd name="connsiteX3" fmla="*/ 6180666 w 6180666"/>
              <a:gd name="connsiteY3" fmla="*/ 3742285 h 5486400"/>
              <a:gd name="connsiteX4" fmla="*/ 5257800 w 6180666"/>
              <a:gd name="connsiteY4" fmla="*/ 4842915 h 5486400"/>
              <a:gd name="connsiteX5" fmla="*/ 5638782 w 6180666"/>
              <a:gd name="connsiteY5" fmla="*/ 5486400 h 5486400"/>
              <a:gd name="connsiteX6" fmla="*/ 914418 w 6180666"/>
              <a:gd name="connsiteY6" fmla="*/ 5486400 h 5486400"/>
              <a:gd name="connsiteX7" fmla="*/ 0 w 6180666"/>
              <a:gd name="connsiteY7" fmla="*/ 4571982 h 5486400"/>
              <a:gd name="connsiteX8" fmla="*/ 0 w 6180666"/>
              <a:gd name="connsiteY8" fmla="*/ 914418 h 5486400"/>
              <a:gd name="connsiteX0" fmla="*/ 0 w 6180666"/>
              <a:gd name="connsiteY0" fmla="*/ 914418 h 5486400"/>
              <a:gd name="connsiteX1" fmla="*/ 914418 w 6180666"/>
              <a:gd name="connsiteY1" fmla="*/ 0 h 5486400"/>
              <a:gd name="connsiteX2" fmla="*/ 5638782 w 6180666"/>
              <a:gd name="connsiteY2" fmla="*/ 0 h 5486400"/>
              <a:gd name="connsiteX3" fmla="*/ 6180666 w 6180666"/>
              <a:gd name="connsiteY3" fmla="*/ 3742285 h 5486400"/>
              <a:gd name="connsiteX4" fmla="*/ 5257800 w 6180666"/>
              <a:gd name="connsiteY4" fmla="*/ 4842915 h 5486400"/>
              <a:gd name="connsiteX5" fmla="*/ 5638782 w 6180666"/>
              <a:gd name="connsiteY5" fmla="*/ 5486400 h 5486400"/>
              <a:gd name="connsiteX6" fmla="*/ 914418 w 6180666"/>
              <a:gd name="connsiteY6" fmla="*/ 5486400 h 5486400"/>
              <a:gd name="connsiteX7" fmla="*/ 0 w 6180666"/>
              <a:gd name="connsiteY7" fmla="*/ 4571982 h 5486400"/>
              <a:gd name="connsiteX8" fmla="*/ 0 w 6180666"/>
              <a:gd name="connsiteY8" fmla="*/ 914418 h 5486400"/>
              <a:gd name="connsiteX0" fmla="*/ 0 w 6180666"/>
              <a:gd name="connsiteY0" fmla="*/ 914418 h 5486400"/>
              <a:gd name="connsiteX1" fmla="*/ 914418 w 6180666"/>
              <a:gd name="connsiteY1" fmla="*/ 0 h 5486400"/>
              <a:gd name="connsiteX2" fmla="*/ 5638782 w 6180666"/>
              <a:gd name="connsiteY2" fmla="*/ 0 h 5486400"/>
              <a:gd name="connsiteX3" fmla="*/ 6180666 w 6180666"/>
              <a:gd name="connsiteY3" fmla="*/ 3742285 h 5486400"/>
              <a:gd name="connsiteX4" fmla="*/ 5257800 w 6180666"/>
              <a:gd name="connsiteY4" fmla="*/ 4842915 h 5486400"/>
              <a:gd name="connsiteX5" fmla="*/ 4690516 w 6180666"/>
              <a:gd name="connsiteY5" fmla="*/ 5477933 h 5486400"/>
              <a:gd name="connsiteX6" fmla="*/ 914418 w 6180666"/>
              <a:gd name="connsiteY6" fmla="*/ 5486400 h 5486400"/>
              <a:gd name="connsiteX7" fmla="*/ 0 w 6180666"/>
              <a:gd name="connsiteY7" fmla="*/ 4571982 h 5486400"/>
              <a:gd name="connsiteX8" fmla="*/ 0 w 6180666"/>
              <a:gd name="connsiteY8" fmla="*/ 914418 h 5486400"/>
              <a:gd name="connsiteX0" fmla="*/ 0 w 6180666"/>
              <a:gd name="connsiteY0" fmla="*/ 914418 h 5486400"/>
              <a:gd name="connsiteX1" fmla="*/ 914418 w 6180666"/>
              <a:gd name="connsiteY1" fmla="*/ 0 h 5486400"/>
              <a:gd name="connsiteX2" fmla="*/ 5638782 w 6180666"/>
              <a:gd name="connsiteY2" fmla="*/ 0 h 5486400"/>
              <a:gd name="connsiteX3" fmla="*/ 6180666 w 6180666"/>
              <a:gd name="connsiteY3" fmla="*/ 3742285 h 5486400"/>
              <a:gd name="connsiteX4" fmla="*/ 5257800 w 6180666"/>
              <a:gd name="connsiteY4" fmla="*/ 4842915 h 5486400"/>
              <a:gd name="connsiteX5" fmla="*/ 4690516 w 6180666"/>
              <a:gd name="connsiteY5" fmla="*/ 5477933 h 5486400"/>
              <a:gd name="connsiteX6" fmla="*/ 914418 w 6180666"/>
              <a:gd name="connsiteY6" fmla="*/ 5486400 h 5486400"/>
              <a:gd name="connsiteX7" fmla="*/ 0 w 6180666"/>
              <a:gd name="connsiteY7" fmla="*/ 4571982 h 5486400"/>
              <a:gd name="connsiteX8" fmla="*/ 0 w 6180666"/>
              <a:gd name="connsiteY8" fmla="*/ 914418 h 5486400"/>
              <a:gd name="connsiteX0" fmla="*/ 0 w 6279896"/>
              <a:gd name="connsiteY0" fmla="*/ 914418 h 5486400"/>
              <a:gd name="connsiteX1" fmla="*/ 914418 w 6279896"/>
              <a:gd name="connsiteY1" fmla="*/ 0 h 5486400"/>
              <a:gd name="connsiteX2" fmla="*/ 5994382 w 6279896"/>
              <a:gd name="connsiteY2" fmla="*/ 2065866 h 5486400"/>
              <a:gd name="connsiteX3" fmla="*/ 6180666 w 6279896"/>
              <a:gd name="connsiteY3" fmla="*/ 3742285 h 5486400"/>
              <a:gd name="connsiteX4" fmla="*/ 5257800 w 6279896"/>
              <a:gd name="connsiteY4" fmla="*/ 4842915 h 5486400"/>
              <a:gd name="connsiteX5" fmla="*/ 4690516 w 6279896"/>
              <a:gd name="connsiteY5" fmla="*/ 5477933 h 5486400"/>
              <a:gd name="connsiteX6" fmla="*/ 914418 w 6279896"/>
              <a:gd name="connsiteY6" fmla="*/ 5486400 h 5486400"/>
              <a:gd name="connsiteX7" fmla="*/ 0 w 6279896"/>
              <a:gd name="connsiteY7" fmla="*/ 4571982 h 5486400"/>
              <a:gd name="connsiteX8" fmla="*/ 0 w 6279896"/>
              <a:gd name="connsiteY8" fmla="*/ 914418 h 5486400"/>
              <a:gd name="connsiteX0" fmla="*/ 0 w 6279896"/>
              <a:gd name="connsiteY0" fmla="*/ 914418 h 5486400"/>
              <a:gd name="connsiteX1" fmla="*/ 914418 w 6279896"/>
              <a:gd name="connsiteY1" fmla="*/ 0 h 5486400"/>
              <a:gd name="connsiteX2" fmla="*/ 5994382 w 6279896"/>
              <a:gd name="connsiteY2" fmla="*/ 2065866 h 5486400"/>
              <a:gd name="connsiteX3" fmla="*/ 6180666 w 6279896"/>
              <a:gd name="connsiteY3" fmla="*/ 3742285 h 5486400"/>
              <a:gd name="connsiteX4" fmla="*/ 4690516 w 6279896"/>
              <a:gd name="connsiteY4" fmla="*/ 5477933 h 5486400"/>
              <a:gd name="connsiteX5" fmla="*/ 914418 w 6279896"/>
              <a:gd name="connsiteY5" fmla="*/ 5486400 h 5486400"/>
              <a:gd name="connsiteX6" fmla="*/ 0 w 6279896"/>
              <a:gd name="connsiteY6" fmla="*/ 4571982 h 5486400"/>
              <a:gd name="connsiteX7" fmla="*/ 0 w 6279896"/>
              <a:gd name="connsiteY7" fmla="*/ 914418 h 5486400"/>
              <a:gd name="connsiteX0" fmla="*/ 0 w 6279896"/>
              <a:gd name="connsiteY0" fmla="*/ 914418 h 5486400"/>
              <a:gd name="connsiteX1" fmla="*/ 914418 w 6279896"/>
              <a:gd name="connsiteY1" fmla="*/ 0 h 5486400"/>
              <a:gd name="connsiteX2" fmla="*/ 5994382 w 6279896"/>
              <a:gd name="connsiteY2" fmla="*/ 2065866 h 5486400"/>
              <a:gd name="connsiteX3" fmla="*/ 6180666 w 6279896"/>
              <a:gd name="connsiteY3" fmla="*/ 3742285 h 5486400"/>
              <a:gd name="connsiteX4" fmla="*/ 4690516 w 6279896"/>
              <a:gd name="connsiteY4" fmla="*/ 5477933 h 5486400"/>
              <a:gd name="connsiteX5" fmla="*/ 914418 w 6279896"/>
              <a:gd name="connsiteY5" fmla="*/ 5486400 h 5486400"/>
              <a:gd name="connsiteX6" fmla="*/ 0 w 6279896"/>
              <a:gd name="connsiteY6" fmla="*/ 4571982 h 5486400"/>
              <a:gd name="connsiteX7" fmla="*/ 0 w 6279896"/>
              <a:gd name="connsiteY7" fmla="*/ 914418 h 5486400"/>
              <a:gd name="connsiteX0" fmla="*/ 0 w 6279896"/>
              <a:gd name="connsiteY0" fmla="*/ 914418 h 5486400"/>
              <a:gd name="connsiteX1" fmla="*/ 914418 w 6279896"/>
              <a:gd name="connsiteY1" fmla="*/ 0 h 5486400"/>
              <a:gd name="connsiteX2" fmla="*/ 5994382 w 6279896"/>
              <a:gd name="connsiteY2" fmla="*/ 2065866 h 5486400"/>
              <a:gd name="connsiteX3" fmla="*/ 6180666 w 6279896"/>
              <a:gd name="connsiteY3" fmla="*/ 3742285 h 5486400"/>
              <a:gd name="connsiteX4" fmla="*/ 4690516 w 6279896"/>
              <a:gd name="connsiteY4" fmla="*/ 5477933 h 5486400"/>
              <a:gd name="connsiteX5" fmla="*/ 914418 w 6279896"/>
              <a:gd name="connsiteY5" fmla="*/ 5486400 h 5486400"/>
              <a:gd name="connsiteX6" fmla="*/ 0 w 6279896"/>
              <a:gd name="connsiteY6" fmla="*/ 4571982 h 5486400"/>
              <a:gd name="connsiteX7" fmla="*/ 0 w 6279896"/>
              <a:gd name="connsiteY7" fmla="*/ 914418 h 5486400"/>
              <a:gd name="connsiteX0" fmla="*/ 0 w 6550588"/>
              <a:gd name="connsiteY0" fmla="*/ 914418 h 5486400"/>
              <a:gd name="connsiteX1" fmla="*/ 914418 w 6550588"/>
              <a:gd name="connsiteY1" fmla="*/ 0 h 5486400"/>
              <a:gd name="connsiteX2" fmla="*/ 5994382 w 6550588"/>
              <a:gd name="connsiteY2" fmla="*/ 2065866 h 5486400"/>
              <a:gd name="connsiteX3" fmla="*/ 6180666 w 6550588"/>
              <a:gd name="connsiteY3" fmla="*/ 3742285 h 5486400"/>
              <a:gd name="connsiteX4" fmla="*/ 4690516 w 6550588"/>
              <a:gd name="connsiteY4" fmla="*/ 5477933 h 5486400"/>
              <a:gd name="connsiteX5" fmla="*/ 914418 w 6550588"/>
              <a:gd name="connsiteY5" fmla="*/ 5486400 h 5486400"/>
              <a:gd name="connsiteX6" fmla="*/ 0 w 6550588"/>
              <a:gd name="connsiteY6" fmla="*/ 4571982 h 5486400"/>
              <a:gd name="connsiteX7" fmla="*/ 0 w 6550588"/>
              <a:gd name="connsiteY7" fmla="*/ 914418 h 5486400"/>
              <a:gd name="connsiteX0" fmla="*/ 0 w 6550588"/>
              <a:gd name="connsiteY0" fmla="*/ 914418 h 5486400"/>
              <a:gd name="connsiteX1" fmla="*/ 914418 w 6550588"/>
              <a:gd name="connsiteY1" fmla="*/ 0 h 5486400"/>
              <a:gd name="connsiteX2" fmla="*/ 5994382 w 6550588"/>
              <a:gd name="connsiteY2" fmla="*/ 2065866 h 5486400"/>
              <a:gd name="connsiteX3" fmla="*/ 6180666 w 6550588"/>
              <a:gd name="connsiteY3" fmla="*/ 3742285 h 5486400"/>
              <a:gd name="connsiteX4" fmla="*/ 4690516 w 6550588"/>
              <a:gd name="connsiteY4" fmla="*/ 5477933 h 5486400"/>
              <a:gd name="connsiteX5" fmla="*/ 914418 w 6550588"/>
              <a:gd name="connsiteY5" fmla="*/ 5486400 h 5486400"/>
              <a:gd name="connsiteX6" fmla="*/ 0 w 6550588"/>
              <a:gd name="connsiteY6" fmla="*/ 4571982 h 5486400"/>
              <a:gd name="connsiteX7" fmla="*/ 0 w 6550588"/>
              <a:gd name="connsiteY7" fmla="*/ 914418 h 5486400"/>
              <a:gd name="connsiteX0" fmla="*/ 0 w 6602575"/>
              <a:gd name="connsiteY0" fmla="*/ 914418 h 5486400"/>
              <a:gd name="connsiteX1" fmla="*/ 914418 w 6602575"/>
              <a:gd name="connsiteY1" fmla="*/ 0 h 5486400"/>
              <a:gd name="connsiteX2" fmla="*/ 5994382 w 6602575"/>
              <a:gd name="connsiteY2" fmla="*/ 2065866 h 5486400"/>
              <a:gd name="connsiteX3" fmla="*/ 6180666 w 6602575"/>
              <a:gd name="connsiteY3" fmla="*/ 3742285 h 5486400"/>
              <a:gd name="connsiteX4" fmla="*/ 4690516 w 6602575"/>
              <a:gd name="connsiteY4" fmla="*/ 5477933 h 5486400"/>
              <a:gd name="connsiteX5" fmla="*/ 914418 w 6602575"/>
              <a:gd name="connsiteY5" fmla="*/ 5486400 h 5486400"/>
              <a:gd name="connsiteX6" fmla="*/ 0 w 6602575"/>
              <a:gd name="connsiteY6" fmla="*/ 4571982 h 5486400"/>
              <a:gd name="connsiteX7" fmla="*/ 0 w 6602575"/>
              <a:gd name="connsiteY7" fmla="*/ 914418 h 5486400"/>
              <a:gd name="connsiteX0" fmla="*/ 0 w 6602575"/>
              <a:gd name="connsiteY0" fmla="*/ 435516 h 5007498"/>
              <a:gd name="connsiteX1" fmla="*/ 3606818 w 6602575"/>
              <a:gd name="connsiteY1" fmla="*/ 3698 h 5007498"/>
              <a:gd name="connsiteX2" fmla="*/ 5994382 w 6602575"/>
              <a:gd name="connsiteY2" fmla="*/ 1586964 h 5007498"/>
              <a:gd name="connsiteX3" fmla="*/ 6180666 w 6602575"/>
              <a:gd name="connsiteY3" fmla="*/ 3263383 h 5007498"/>
              <a:gd name="connsiteX4" fmla="*/ 4690516 w 6602575"/>
              <a:gd name="connsiteY4" fmla="*/ 4999031 h 5007498"/>
              <a:gd name="connsiteX5" fmla="*/ 914418 w 6602575"/>
              <a:gd name="connsiteY5" fmla="*/ 5007498 h 5007498"/>
              <a:gd name="connsiteX6" fmla="*/ 0 w 6602575"/>
              <a:gd name="connsiteY6" fmla="*/ 4093080 h 5007498"/>
              <a:gd name="connsiteX7" fmla="*/ 0 w 6602575"/>
              <a:gd name="connsiteY7" fmla="*/ 435516 h 5007498"/>
              <a:gd name="connsiteX0" fmla="*/ 0 w 6602575"/>
              <a:gd name="connsiteY0" fmla="*/ 435516 h 5007498"/>
              <a:gd name="connsiteX1" fmla="*/ 3606818 w 6602575"/>
              <a:gd name="connsiteY1" fmla="*/ 3698 h 5007498"/>
              <a:gd name="connsiteX2" fmla="*/ 5994382 w 6602575"/>
              <a:gd name="connsiteY2" fmla="*/ 1586964 h 5007498"/>
              <a:gd name="connsiteX3" fmla="*/ 6180666 w 6602575"/>
              <a:gd name="connsiteY3" fmla="*/ 3263383 h 5007498"/>
              <a:gd name="connsiteX4" fmla="*/ 4690516 w 6602575"/>
              <a:gd name="connsiteY4" fmla="*/ 4999031 h 5007498"/>
              <a:gd name="connsiteX5" fmla="*/ 914418 w 6602575"/>
              <a:gd name="connsiteY5" fmla="*/ 5007498 h 5007498"/>
              <a:gd name="connsiteX6" fmla="*/ 1397000 w 6602575"/>
              <a:gd name="connsiteY6" fmla="*/ 2416680 h 5007498"/>
              <a:gd name="connsiteX7" fmla="*/ 0 w 6602575"/>
              <a:gd name="connsiteY7" fmla="*/ 435516 h 5007498"/>
              <a:gd name="connsiteX0" fmla="*/ 0 w 6602575"/>
              <a:gd name="connsiteY0" fmla="*/ 435516 h 4999031"/>
              <a:gd name="connsiteX1" fmla="*/ 3606818 w 6602575"/>
              <a:gd name="connsiteY1" fmla="*/ 3698 h 4999031"/>
              <a:gd name="connsiteX2" fmla="*/ 5994382 w 6602575"/>
              <a:gd name="connsiteY2" fmla="*/ 1586964 h 4999031"/>
              <a:gd name="connsiteX3" fmla="*/ 6180666 w 6602575"/>
              <a:gd name="connsiteY3" fmla="*/ 3263383 h 4999031"/>
              <a:gd name="connsiteX4" fmla="*/ 4690516 w 6602575"/>
              <a:gd name="connsiteY4" fmla="*/ 4999031 h 4999031"/>
              <a:gd name="connsiteX5" fmla="*/ 1210751 w 6602575"/>
              <a:gd name="connsiteY5" fmla="*/ 4338631 h 4999031"/>
              <a:gd name="connsiteX6" fmla="*/ 1397000 w 6602575"/>
              <a:gd name="connsiteY6" fmla="*/ 2416680 h 4999031"/>
              <a:gd name="connsiteX7" fmla="*/ 0 w 6602575"/>
              <a:gd name="connsiteY7" fmla="*/ 435516 h 4999031"/>
              <a:gd name="connsiteX0" fmla="*/ 0 w 6602575"/>
              <a:gd name="connsiteY0" fmla="*/ 435516 h 4999031"/>
              <a:gd name="connsiteX1" fmla="*/ 3606818 w 6602575"/>
              <a:gd name="connsiteY1" fmla="*/ 3698 h 4999031"/>
              <a:gd name="connsiteX2" fmla="*/ 5994382 w 6602575"/>
              <a:gd name="connsiteY2" fmla="*/ 1586964 h 4999031"/>
              <a:gd name="connsiteX3" fmla="*/ 6180666 w 6602575"/>
              <a:gd name="connsiteY3" fmla="*/ 3263383 h 4999031"/>
              <a:gd name="connsiteX4" fmla="*/ 4690516 w 6602575"/>
              <a:gd name="connsiteY4" fmla="*/ 4999031 h 4999031"/>
              <a:gd name="connsiteX5" fmla="*/ 2895600 w 6602575"/>
              <a:gd name="connsiteY5" fmla="*/ 4660366 h 4999031"/>
              <a:gd name="connsiteX6" fmla="*/ 1210751 w 6602575"/>
              <a:gd name="connsiteY6" fmla="*/ 4338631 h 4999031"/>
              <a:gd name="connsiteX7" fmla="*/ 1397000 w 6602575"/>
              <a:gd name="connsiteY7" fmla="*/ 2416680 h 4999031"/>
              <a:gd name="connsiteX8" fmla="*/ 0 w 6602575"/>
              <a:gd name="connsiteY8" fmla="*/ 435516 h 4999031"/>
              <a:gd name="connsiteX0" fmla="*/ 0 w 6602575"/>
              <a:gd name="connsiteY0" fmla="*/ 435516 h 5049832"/>
              <a:gd name="connsiteX1" fmla="*/ 3606818 w 6602575"/>
              <a:gd name="connsiteY1" fmla="*/ 3698 h 5049832"/>
              <a:gd name="connsiteX2" fmla="*/ 5994382 w 6602575"/>
              <a:gd name="connsiteY2" fmla="*/ 1586964 h 5049832"/>
              <a:gd name="connsiteX3" fmla="*/ 6180666 w 6602575"/>
              <a:gd name="connsiteY3" fmla="*/ 3263383 h 5049832"/>
              <a:gd name="connsiteX4" fmla="*/ 4690516 w 6602575"/>
              <a:gd name="connsiteY4" fmla="*/ 4999031 h 5049832"/>
              <a:gd name="connsiteX5" fmla="*/ 2438400 w 6602575"/>
              <a:gd name="connsiteY5" fmla="*/ 5049832 h 5049832"/>
              <a:gd name="connsiteX6" fmla="*/ 1210751 w 6602575"/>
              <a:gd name="connsiteY6" fmla="*/ 4338631 h 5049832"/>
              <a:gd name="connsiteX7" fmla="*/ 1397000 w 6602575"/>
              <a:gd name="connsiteY7" fmla="*/ 2416680 h 5049832"/>
              <a:gd name="connsiteX8" fmla="*/ 0 w 6602575"/>
              <a:gd name="connsiteY8" fmla="*/ 435516 h 5049832"/>
              <a:gd name="connsiteX0" fmla="*/ 0 w 6602575"/>
              <a:gd name="connsiteY0" fmla="*/ 435516 h 5049832"/>
              <a:gd name="connsiteX1" fmla="*/ 3606818 w 6602575"/>
              <a:gd name="connsiteY1" fmla="*/ 3698 h 5049832"/>
              <a:gd name="connsiteX2" fmla="*/ 5994382 w 6602575"/>
              <a:gd name="connsiteY2" fmla="*/ 1586964 h 5049832"/>
              <a:gd name="connsiteX3" fmla="*/ 6180666 w 6602575"/>
              <a:gd name="connsiteY3" fmla="*/ 3263383 h 5049832"/>
              <a:gd name="connsiteX4" fmla="*/ 4631249 w 6602575"/>
              <a:gd name="connsiteY4" fmla="*/ 5041365 h 5049832"/>
              <a:gd name="connsiteX5" fmla="*/ 2438400 w 6602575"/>
              <a:gd name="connsiteY5" fmla="*/ 5049832 h 5049832"/>
              <a:gd name="connsiteX6" fmla="*/ 1210751 w 6602575"/>
              <a:gd name="connsiteY6" fmla="*/ 4338631 h 5049832"/>
              <a:gd name="connsiteX7" fmla="*/ 1397000 w 6602575"/>
              <a:gd name="connsiteY7" fmla="*/ 2416680 h 5049832"/>
              <a:gd name="connsiteX8" fmla="*/ 0 w 6602575"/>
              <a:gd name="connsiteY8" fmla="*/ 435516 h 5049832"/>
              <a:gd name="connsiteX0" fmla="*/ 0 w 6602575"/>
              <a:gd name="connsiteY0" fmla="*/ 435516 h 5049832"/>
              <a:gd name="connsiteX1" fmla="*/ 3606818 w 6602575"/>
              <a:gd name="connsiteY1" fmla="*/ 3698 h 5049832"/>
              <a:gd name="connsiteX2" fmla="*/ 5994382 w 6602575"/>
              <a:gd name="connsiteY2" fmla="*/ 1586964 h 5049832"/>
              <a:gd name="connsiteX3" fmla="*/ 6180666 w 6602575"/>
              <a:gd name="connsiteY3" fmla="*/ 3263383 h 5049832"/>
              <a:gd name="connsiteX4" fmla="*/ 4631249 w 6602575"/>
              <a:gd name="connsiteY4" fmla="*/ 5041365 h 5049832"/>
              <a:gd name="connsiteX5" fmla="*/ 2438400 w 6602575"/>
              <a:gd name="connsiteY5" fmla="*/ 5049832 h 5049832"/>
              <a:gd name="connsiteX6" fmla="*/ 1210751 w 6602575"/>
              <a:gd name="connsiteY6" fmla="*/ 4338631 h 5049832"/>
              <a:gd name="connsiteX7" fmla="*/ 1397000 w 6602575"/>
              <a:gd name="connsiteY7" fmla="*/ 2416680 h 5049832"/>
              <a:gd name="connsiteX8" fmla="*/ 0 w 6602575"/>
              <a:gd name="connsiteY8" fmla="*/ 435516 h 5049832"/>
              <a:gd name="connsiteX0" fmla="*/ 1279878 w 5638786"/>
              <a:gd name="connsiteY0" fmla="*/ 400869 h 5057518"/>
              <a:gd name="connsiteX1" fmla="*/ 2643029 w 5638786"/>
              <a:gd name="connsiteY1" fmla="*/ 11384 h 5057518"/>
              <a:gd name="connsiteX2" fmla="*/ 5030593 w 5638786"/>
              <a:gd name="connsiteY2" fmla="*/ 1594650 h 5057518"/>
              <a:gd name="connsiteX3" fmla="*/ 5216877 w 5638786"/>
              <a:gd name="connsiteY3" fmla="*/ 3271069 h 5057518"/>
              <a:gd name="connsiteX4" fmla="*/ 3667460 w 5638786"/>
              <a:gd name="connsiteY4" fmla="*/ 5049051 h 5057518"/>
              <a:gd name="connsiteX5" fmla="*/ 1474611 w 5638786"/>
              <a:gd name="connsiteY5" fmla="*/ 5057518 h 5057518"/>
              <a:gd name="connsiteX6" fmla="*/ 246962 w 5638786"/>
              <a:gd name="connsiteY6" fmla="*/ 4346317 h 5057518"/>
              <a:gd name="connsiteX7" fmla="*/ 433211 w 5638786"/>
              <a:gd name="connsiteY7" fmla="*/ 2424366 h 5057518"/>
              <a:gd name="connsiteX8" fmla="*/ 1279878 w 5638786"/>
              <a:gd name="connsiteY8" fmla="*/ 400869 h 5057518"/>
              <a:gd name="connsiteX0" fmla="*/ 1382197 w 5741105"/>
              <a:gd name="connsiteY0" fmla="*/ 400869 h 5057518"/>
              <a:gd name="connsiteX1" fmla="*/ 2745348 w 5741105"/>
              <a:gd name="connsiteY1" fmla="*/ 11384 h 5057518"/>
              <a:gd name="connsiteX2" fmla="*/ 5132912 w 5741105"/>
              <a:gd name="connsiteY2" fmla="*/ 1594650 h 5057518"/>
              <a:gd name="connsiteX3" fmla="*/ 5319196 w 5741105"/>
              <a:gd name="connsiteY3" fmla="*/ 3271069 h 5057518"/>
              <a:gd name="connsiteX4" fmla="*/ 3769779 w 5741105"/>
              <a:gd name="connsiteY4" fmla="*/ 5049051 h 5057518"/>
              <a:gd name="connsiteX5" fmla="*/ 1576930 w 5741105"/>
              <a:gd name="connsiteY5" fmla="*/ 5057518 h 5057518"/>
              <a:gd name="connsiteX6" fmla="*/ 349281 w 5741105"/>
              <a:gd name="connsiteY6" fmla="*/ 4346317 h 5057518"/>
              <a:gd name="connsiteX7" fmla="*/ 535530 w 5741105"/>
              <a:gd name="connsiteY7" fmla="*/ 2424366 h 5057518"/>
              <a:gd name="connsiteX8" fmla="*/ 1382197 w 5741105"/>
              <a:gd name="connsiteY8" fmla="*/ 400869 h 5057518"/>
              <a:gd name="connsiteX0" fmla="*/ 1402799 w 5761707"/>
              <a:gd name="connsiteY0" fmla="*/ 400869 h 5057518"/>
              <a:gd name="connsiteX1" fmla="*/ 2765950 w 5761707"/>
              <a:gd name="connsiteY1" fmla="*/ 11384 h 5057518"/>
              <a:gd name="connsiteX2" fmla="*/ 5153514 w 5761707"/>
              <a:gd name="connsiteY2" fmla="*/ 1594650 h 5057518"/>
              <a:gd name="connsiteX3" fmla="*/ 5339798 w 5761707"/>
              <a:gd name="connsiteY3" fmla="*/ 3271069 h 5057518"/>
              <a:gd name="connsiteX4" fmla="*/ 3790381 w 5761707"/>
              <a:gd name="connsiteY4" fmla="*/ 5049051 h 5057518"/>
              <a:gd name="connsiteX5" fmla="*/ 1597532 w 5761707"/>
              <a:gd name="connsiteY5" fmla="*/ 5057518 h 5057518"/>
              <a:gd name="connsiteX6" fmla="*/ 369883 w 5761707"/>
              <a:gd name="connsiteY6" fmla="*/ 4346317 h 5057518"/>
              <a:gd name="connsiteX7" fmla="*/ 496865 w 5761707"/>
              <a:gd name="connsiteY7" fmla="*/ 2407432 h 5057518"/>
              <a:gd name="connsiteX8" fmla="*/ 1402799 w 5761707"/>
              <a:gd name="connsiteY8" fmla="*/ 400869 h 5057518"/>
              <a:gd name="connsiteX0" fmla="*/ 1402799 w 5761707"/>
              <a:gd name="connsiteY0" fmla="*/ 511578 h 5168227"/>
              <a:gd name="connsiteX1" fmla="*/ 2765950 w 5761707"/>
              <a:gd name="connsiteY1" fmla="*/ 122093 h 5168227"/>
              <a:gd name="connsiteX2" fmla="*/ 5153514 w 5761707"/>
              <a:gd name="connsiteY2" fmla="*/ 1705359 h 5168227"/>
              <a:gd name="connsiteX3" fmla="*/ 5339798 w 5761707"/>
              <a:gd name="connsiteY3" fmla="*/ 3381778 h 5168227"/>
              <a:gd name="connsiteX4" fmla="*/ 3790381 w 5761707"/>
              <a:gd name="connsiteY4" fmla="*/ 5159760 h 5168227"/>
              <a:gd name="connsiteX5" fmla="*/ 1597532 w 5761707"/>
              <a:gd name="connsiteY5" fmla="*/ 5168227 h 5168227"/>
              <a:gd name="connsiteX6" fmla="*/ 369883 w 5761707"/>
              <a:gd name="connsiteY6" fmla="*/ 4457026 h 5168227"/>
              <a:gd name="connsiteX7" fmla="*/ 496865 w 5761707"/>
              <a:gd name="connsiteY7" fmla="*/ 2518141 h 5168227"/>
              <a:gd name="connsiteX8" fmla="*/ 1402799 w 5761707"/>
              <a:gd name="connsiteY8" fmla="*/ 511578 h 5168227"/>
              <a:gd name="connsiteX0" fmla="*/ 1402799 w 5761707"/>
              <a:gd name="connsiteY0" fmla="*/ 511578 h 5168227"/>
              <a:gd name="connsiteX1" fmla="*/ 2765950 w 5761707"/>
              <a:gd name="connsiteY1" fmla="*/ 122093 h 5168227"/>
              <a:gd name="connsiteX2" fmla="*/ 5153514 w 5761707"/>
              <a:gd name="connsiteY2" fmla="*/ 1705359 h 5168227"/>
              <a:gd name="connsiteX3" fmla="*/ 5339798 w 5761707"/>
              <a:gd name="connsiteY3" fmla="*/ 3381778 h 5168227"/>
              <a:gd name="connsiteX4" fmla="*/ 3790381 w 5761707"/>
              <a:gd name="connsiteY4" fmla="*/ 5159760 h 5168227"/>
              <a:gd name="connsiteX5" fmla="*/ 1597532 w 5761707"/>
              <a:gd name="connsiteY5" fmla="*/ 5168227 h 5168227"/>
              <a:gd name="connsiteX6" fmla="*/ 369883 w 5761707"/>
              <a:gd name="connsiteY6" fmla="*/ 4457026 h 5168227"/>
              <a:gd name="connsiteX7" fmla="*/ 496865 w 5761707"/>
              <a:gd name="connsiteY7" fmla="*/ 2518141 h 5168227"/>
              <a:gd name="connsiteX8" fmla="*/ 1402799 w 5761707"/>
              <a:gd name="connsiteY8" fmla="*/ 511578 h 5168227"/>
              <a:gd name="connsiteX0" fmla="*/ 1402799 w 5761707"/>
              <a:gd name="connsiteY0" fmla="*/ 644226 h 5300875"/>
              <a:gd name="connsiteX1" fmla="*/ 2765950 w 5761707"/>
              <a:gd name="connsiteY1" fmla="*/ 254741 h 5300875"/>
              <a:gd name="connsiteX2" fmla="*/ 5153514 w 5761707"/>
              <a:gd name="connsiteY2" fmla="*/ 1838007 h 5300875"/>
              <a:gd name="connsiteX3" fmla="*/ 5339798 w 5761707"/>
              <a:gd name="connsiteY3" fmla="*/ 3514426 h 5300875"/>
              <a:gd name="connsiteX4" fmla="*/ 3790381 w 5761707"/>
              <a:gd name="connsiteY4" fmla="*/ 5292408 h 5300875"/>
              <a:gd name="connsiteX5" fmla="*/ 1597532 w 5761707"/>
              <a:gd name="connsiteY5" fmla="*/ 5300875 h 5300875"/>
              <a:gd name="connsiteX6" fmla="*/ 369883 w 5761707"/>
              <a:gd name="connsiteY6" fmla="*/ 4589674 h 5300875"/>
              <a:gd name="connsiteX7" fmla="*/ 496865 w 5761707"/>
              <a:gd name="connsiteY7" fmla="*/ 2650789 h 5300875"/>
              <a:gd name="connsiteX8" fmla="*/ 1402799 w 5761707"/>
              <a:gd name="connsiteY8" fmla="*/ 644226 h 5300875"/>
              <a:gd name="connsiteX0" fmla="*/ 1402799 w 5746700"/>
              <a:gd name="connsiteY0" fmla="*/ 644226 h 5300875"/>
              <a:gd name="connsiteX1" fmla="*/ 2765950 w 5746700"/>
              <a:gd name="connsiteY1" fmla="*/ 254741 h 5300875"/>
              <a:gd name="connsiteX2" fmla="*/ 5153514 w 5746700"/>
              <a:gd name="connsiteY2" fmla="*/ 1838007 h 5300875"/>
              <a:gd name="connsiteX3" fmla="*/ 5297464 w 5746700"/>
              <a:gd name="connsiteY3" fmla="*/ 3505959 h 5300875"/>
              <a:gd name="connsiteX4" fmla="*/ 3790381 w 5746700"/>
              <a:gd name="connsiteY4" fmla="*/ 5292408 h 5300875"/>
              <a:gd name="connsiteX5" fmla="*/ 1597532 w 5746700"/>
              <a:gd name="connsiteY5" fmla="*/ 5300875 h 5300875"/>
              <a:gd name="connsiteX6" fmla="*/ 369883 w 5746700"/>
              <a:gd name="connsiteY6" fmla="*/ 4589674 h 5300875"/>
              <a:gd name="connsiteX7" fmla="*/ 496865 w 5746700"/>
              <a:gd name="connsiteY7" fmla="*/ 2650789 h 5300875"/>
              <a:gd name="connsiteX8" fmla="*/ 1402799 w 5746700"/>
              <a:gd name="connsiteY8" fmla="*/ 644226 h 5300875"/>
              <a:gd name="connsiteX0" fmla="*/ 1402799 w 5746700"/>
              <a:gd name="connsiteY0" fmla="*/ 644226 h 5300875"/>
              <a:gd name="connsiteX1" fmla="*/ 2765950 w 5746700"/>
              <a:gd name="connsiteY1" fmla="*/ 254741 h 5300875"/>
              <a:gd name="connsiteX2" fmla="*/ 5153514 w 5746700"/>
              <a:gd name="connsiteY2" fmla="*/ 1888807 h 5300875"/>
              <a:gd name="connsiteX3" fmla="*/ 5297464 w 5746700"/>
              <a:gd name="connsiteY3" fmla="*/ 3505959 h 5300875"/>
              <a:gd name="connsiteX4" fmla="*/ 3790381 w 5746700"/>
              <a:gd name="connsiteY4" fmla="*/ 5292408 h 5300875"/>
              <a:gd name="connsiteX5" fmla="*/ 1597532 w 5746700"/>
              <a:gd name="connsiteY5" fmla="*/ 5300875 h 5300875"/>
              <a:gd name="connsiteX6" fmla="*/ 369883 w 5746700"/>
              <a:gd name="connsiteY6" fmla="*/ 4589674 h 5300875"/>
              <a:gd name="connsiteX7" fmla="*/ 496865 w 5746700"/>
              <a:gd name="connsiteY7" fmla="*/ 2650789 h 5300875"/>
              <a:gd name="connsiteX8" fmla="*/ 1402799 w 5746700"/>
              <a:gd name="connsiteY8" fmla="*/ 644226 h 5300875"/>
              <a:gd name="connsiteX0" fmla="*/ 1402799 w 5673677"/>
              <a:gd name="connsiteY0" fmla="*/ 644226 h 5300875"/>
              <a:gd name="connsiteX1" fmla="*/ 2765950 w 5673677"/>
              <a:gd name="connsiteY1" fmla="*/ 254741 h 5300875"/>
              <a:gd name="connsiteX2" fmla="*/ 5153514 w 5673677"/>
              <a:gd name="connsiteY2" fmla="*/ 1888807 h 5300875"/>
              <a:gd name="connsiteX3" fmla="*/ 5297464 w 5673677"/>
              <a:gd name="connsiteY3" fmla="*/ 3505959 h 5300875"/>
              <a:gd name="connsiteX4" fmla="*/ 3790381 w 5673677"/>
              <a:gd name="connsiteY4" fmla="*/ 5292408 h 5300875"/>
              <a:gd name="connsiteX5" fmla="*/ 1597532 w 5673677"/>
              <a:gd name="connsiteY5" fmla="*/ 5300875 h 5300875"/>
              <a:gd name="connsiteX6" fmla="*/ 369883 w 5673677"/>
              <a:gd name="connsiteY6" fmla="*/ 4589674 h 5300875"/>
              <a:gd name="connsiteX7" fmla="*/ 496865 w 5673677"/>
              <a:gd name="connsiteY7" fmla="*/ 2650789 h 5300875"/>
              <a:gd name="connsiteX8" fmla="*/ 1402799 w 5673677"/>
              <a:gd name="connsiteY8" fmla="*/ 644226 h 5300875"/>
              <a:gd name="connsiteX0" fmla="*/ 1402799 w 5673677"/>
              <a:gd name="connsiteY0" fmla="*/ 644226 h 5300875"/>
              <a:gd name="connsiteX1" fmla="*/ 2765950 w 5673677"/>
              <a:gd name="connsiteY1" fmla="*/ 254741 h 5300875"/>
              <a:gd name="connsiteX2" fmla="*/ 5153514 w 5673677"/>
              <a:gd name="connsiteY2" fmla="*/ 1888807 h 5300875"/>
              <a:gd name="connsiteX3" fmla="*/ 5297464 w 5673677"/>
              <a:gd name="connsiteY3" fmla="*/ 3505959 h 5300875"/>
              <a:gd name="connsiteX4" fmla="*/ 3790381 w 5673677"/>
              <a:gd name="connsiteY4" fmla="*/ 5292408 h 5300875"/>
              <a:gd name="connsiteX5" fmla="*/ 1597532 w 5673677"/>
              <a:gd name="connsiteY5" fmla="*/ 5300875 h 5300875"/>
              <a:gd name="connsiteX6" fmla="*/ 369883 w 5673677"/>
              <a:gd name="connsiteY6" fmla="*/ 4589674 h 5300875"/>
              <a:gd name="connsiteX7" fmla="*/ 496865 w 5673677"/>
              <a:gd name="connsiteY7" fmla="*/ 2650789 h 5300875"/>
              <a:gd name="connsiteX8" fmla="*/ 1402799 w 5673677"/>
              <a:gd name="connsiteY8" fmla="*/ 644226 h 5300875"/>
              <a:gd name="connsiteX0" fmla="*/ 1402799 w 5673677"/>
              <a:gd name="connsiteY0" fmla="*/ 644226 h 5300875"/>
              <a:gd name="connsiteX1" fmla="*/ 2765950 w 5673677"/>
              <a:gd name="connsiteY1" fmla="*/ 254741 h 5300875"/>
              <a:gd name="connsiteX2" fmla="*/ 5153514 w 5673677"/>
              <a:gd name="connsiteY2" fmla="*/ 1888807 h 5300875"/>
              <a:gd name="connsiteX3" fmla="*/ 5297464 w 5673677"/>
              <a:gd name="connsiteY3" fmla="*/ 3505959 h 5300875"/>
              <a:gd name="connsiteX4" fmla="*/ 3790381 w 5673677"/>
              <a:gd name="connsiteY4" fmla="*/ 5292408 h 5300875"/>
              <a:gd name="connsiteX5" fmla="*/ 1597532 w 5673677"/>
              <a:gd name="connsiteY5" fmla="*/ 5300875 h 5300875"/>
              <a:gd name="connsiteX6" fmla="*/ 369883 w 5673677"/>
              <a:gd name="connsiteY6" fmla="*/ 4589674 h 5300875"/>
              <a:gd name="connsiteX7" fmla="*/ 496865 w 5673677"/>
              <a:gd name="connsiteY7" fmla="*/ 2650789 h 5300875"/>
              <a:gd name="connsiteX8" fmla="*/ 1402799 w 5673677"/>
              <a:gd name="connsiteY8" fmla="*/ 644226 h 5300875"/>
              <a:gd name="connsiteX0" fmla="*/ 1402799 w 5673677"/>
              <a:gd name="connsiteY0" fmla="*/ 644226 h 5300875"/>
              <a:gd name="connsiteX1" fmla="*/ 2765950 w 5673677"/>
              <a:gd name="connsiteY1" fmla="*/ 254741 h 5300875"/>
              <a:gd name="connsiteX2" fmla="*/ 5153514 w 5673677"/>
              <a:gd name="connsiteY2" fmla="*/ 1888807 h 5300875"/>
              <a:gd name="connsiteX3" fmla="*/ 5297464 w 5673677"/>
              <a:gd name="connsiteY3" fmla="*/ 3505959 h 5300875"/>
              <a:gd name="connsiteX4" fmla="*/ 3790381 w 5673677"/>
              <a:gd name="connsiteY4" fmla="*/ 5292408 h 5300875"/>
              <a:gd name="connsiteX5" fmla="*/ 1597532 w 5673677"/>
              <a:gd name="connsiteY5" fmla="*/ 5300875 h 5300875"/>
              <a:gd name="connsiteX6" fmla="*/ 369883 w 5673677"/>
              <a:gd name="connsiteY6" fmla="*/ 4589674 h 5300875"/>
              <a:gd name="connsiteX7" fmla="*/ 496865 w 5673677"/>
              <a:gd name="connsiteY7" fmla="*/ 2650789 h 5300875"/>
              <a:gd name="connsiteX8" fmla="*/ 1402799 w 5673677"/>
              <a:gd name="connsiteY8" fmla="*/ 644226 h 5300875"/>
              <a:gd name="connsiteX0" fmla="*/ 1465069 w 5735947"/>
              <a:gd name="connsiteY0" fmla="*/ 644226 h 5300875"/>
              <a:gd name="connsiteX1" fmla="*/ 2828220 w 5735947"/>
              <a:gd name="connsiteY1" fmla="*/ 254741 h 5300875"/>
              <a:gd name="connsiteX2" fmla="*/ 5215784 w 5735947"/>
              <a:gd name="connsiteY2" fmla="*/ 1888807 h 5300875"/>
              <a:gd name="connsiteX3" fmla="*/ 5359734 w 5735947"/>
              <a:gd name="connsiteY3" fmla="*/ 3505959 h 5300875"/>
              <a:gd name="connsiteX4" fmla="*/ 3852651 w 5735947"/>
              <a:gd name="connsiteY4" fmla="*/ 5292408 h 5300875"/>
              <a:gd name="connsiteX5" fmla="*/ 1659802 w 5735947"/>
              <a:gd name="connsiteY5" fmla="*/ 5300875 h 5300875"/>
              <a:gd name="connsiteX6" fmla="*/ 432153 w 5735947"/>
              <a:gd name="connsiteY6" fmla="*/ 4589674 h 5300875"/>
              <a:gd name="connsiteX7" fmla="*/ 406735 w 5735947"/>
              <a:gd name="connsiteY7" fmla="*/ 2972523 h 5300875"/>
              <a:gd name="connsiteX8" fmla="*/ 1465069 w 5735947"/>
              <a:gd name="connsiteY8" fmla="*/ 644226 h 5300875"/>
              <a:gd name="connsiteX0" fmla="*/ 1465069 w 5735947"/>
              <a:gd name="connsiteY0" fmla="*/ 644226 h 5292408"/>
              <a:gd name="connsiteX1" fmla="*/ 2828220 w 5735947"/>
              <a:gd name="connsiteY1" fmla="*/ 254741 h 5292408"/>
              <a:gd name="connsiteX2" fmla="*/ 5215784 w 5735947"/>
              <a:gd name="connsiteY2" fmla="*/ 1888807 h 5292408"/>
              <a:gd name="connsiteX3" fmla="*/ 5359734 w 5735947"/>
              <a:gd name="connsiteY3" fmla="*/ 3505959 h 5292408"/>
              <a:gd name="connsiteX4" fmla="*/ 3852651 w 5735947"/>
              <a:gd name="connsiteY4" fmla="*/ 5292408 h 5292408"/>
              <a:gd name="connsiteX5" fmla="*/ 432153 w 5735947"/>
              <a:gd name="connsiteY5" fmla="*/ 4589674 h 5292408"/>
              <a:gd name="connsiteX6" fmla="*/ 406735 w 5735947"/>
              <a:gd name="connsiteY6" fmla="*/ 2972523 h 5292408"/>
              <a:gd name="connsiteX7" fmla="*/ 1465069 w 5735947"/>
              <a:gd name="connsiteY7" fmla="*/ 644226 h 5292408"/>
              <a:gd name="connsiteX0" fmla="*/ 1465069 w 5735947"/>
              <a:gd name="connsiteY0" fmla="*/ 644226 h 4597169"/>
              <a:gd name="connsiteX1" fmla="*/ 2828220 w 5735947"/>
              <a:gd name="connsiteY1" fmla="*/ 254741 h 4597169"/>
              <a:gd name="connsiteX2" fmla="*/ 5215784 w 5735947"/>
              <a:gd name="connsiteY2" fmla="*/ 1888807 h 4597169"/>
              <a:gd name="connsiteX3" fmla="*/ 5359734 w 5735947"/>
              <a:gd name="connsiteY3" fmla="*/ 3505959 h 4597169"/>
              <a:gd name="connsiteX4" fmla="*/ 432153 w 5735947"/>
              <a:gd name="connsiteY4" fmla="*/ 4589674 h 4597169"/>
              <a:gd name="connsiteX5" fmla="*/ 406735 w 5735947"/>
              <a:gd name="connsiteY5" fmla="*/ 2972523 h 4597169"/>
              <a:gd name="connsiteX6" fmla="*/ 1465069 w 5735947"/>
              <a:gd name="connsiteY6" fmla="*/ 644226 h 4597169"/>
              <a:gd name="connsiteX0" fmla="*/ 1465069 w 5488714"/>
              <a:gd name="connsiteY0" fmla="*/ 644226 h 4911233"/>
              <a:gd name="connsiteX1" fmla="*/ 2828220 w 5488714"/>
              <a:gd name="connsiteY1" fmla="*/ 254741 h 4911233"/>
              <a:gd name="connsiteX2" fmla="*/ 5215784 w 5488714"/>
              <a:gd name="connsiteY2" fmla="*/ 1888807 h 4911233"/>
              <a:gd name="connsiteX3" fmla="*/ 4115134 w 5488714"/>
              <a:gd name="connsiteY3" fmla="*/ 4725160 h 4911233"/>
              <a:gd name="connsiteX4" fmla="*/ 432153 w 5488714"/>
              <a:gd name="connsiteY4" fmla="*/ 4589674 h 4911233"/>
              <a:gd name="connsiteX5" fmla="*/ 406735 w 5488714"/>
              <a:gd name="connsiteY5" fmla="*/ 2972523 h 4911233"/>
              <a:gd name="connsiteX6" fmla="*/ 1465069 w 5488714"/>
              <a:gd name="connsiteY6" fmla="*/ 644226 h 4911233"/>
              <a:gd name="connsiteX0" fmla="*/ 1465069 w 5787855"/>
              <a:gd name="connsiteY0" fmla="*/ 706389 h 4973396"/>
              <a:gd name="connsiteX1" fmla="*/ 2828220 w 5787855"/>
              <a:gd name="connsiteY1" fmla="*/ 316904 h 4973396"/>
              <a:gd name="connsiteX2" fmla="*/ 5545985 w 5787855"/>
              <a:gd name="connsiteY2" fmla="*/ 3627369 h 4973396"/>
              <a:gd name="connsiteX3" fmla="*/ 4115134 w 5787855"/>
              <a:gd name="connsiteY3" fmla="*/ 4787323 h 4973396"/>
              <a:gd name="connsiteX4" fmla="*/ 432153 w 5787855"/>
              <a:gd name="connsiteY4" fmla="*/ 4651837 h 4973396"/>
              <a:gd name="connsiteX5" fmla="*/ 406735 w 5787855"/>
              <a:gd name="connsiteY5" fmla="*/ 3034686 h 4973396"/>
              <a:gd name="connsiteX6" fmla="*/ 1465069 w 5787855"/>
              <a:gd name="connsiteY6" fmla="*/ 706389 h 4973396"/>
              <a:gd name="connsiteX0" fmla="*/ 1465069 w 5787856"/>
              <a:gd name="connsiteY0" fmla="*/ 445738 h 4712745"/>
              <a:gd name="connsiteX1" fmla="*/ 5050720 w 5787856"/>
              <a:gd name="connsiteY1" fmla="*/ 615053 h 4712745"/>
              <a:gd name="connsiteX2" fmla="*/ 5545985 w 5787856"/>
              <a:gd name="connsiteY2" fmla="*/ 3366718 h 4712745"/>
              <a:gd name="connsiteX3" fmla="*/ 4115134 w 5787856"/>
              <a:gd name="connsiteY3" fmla="*/ 4526672 h 4712745"/>
              <a:gd name="connsiteX4" fmla="*/ 432153 w 5787856"/>
              <a:gd name="connsiteY4" fmla="*/ 4391186 h 4712745"/>
              <a:gd name="connsiteX5" fmla="*/ 406735 w 5787856"/>
              <a:gd name="connsiteY5" fmla="*/ 2774035 h 4712745"/>
              <a:gd name="connsiteX6" fmla="*/ 1465069 w 5787856"/>
              <a:gd name="connsiteY6" fmla="*/ 445738 h 4712745"/>
              <a:gd name="connsiteX0" fmla="*/ 3966969 w 5787856"/>
              <a:gd name="connsiteY0" fmla="*/ 380202 h 4913908"/>
              <a:gd name="connsiteX1" fmla="*/ 5050720 w 5787856"/>
              <a:gd name="connsiteY1" fmla="*/ 816216 h 4913908"/>
              <a:gd name="connsiteX2" fmla="*/ 5545985 w 5787856"/>
              <a:gd name="connsiteY2" fmla="*/ 3567881 h 4913908"/>
              <a:gd name="connsiteX3" fmla="*/ 4115134 w 5787856"/>
              <a:gd name="connsiteY3" fmla="*/ 4727835 h 4913908"/>
              <a:gd name="connsiteX4" fmla="*/ 432153 w 5787856"/>
              <a:gd name="connsiteY4" fmla="*/ 4592349 h 4913908"/>
              <a:gd name="connsiteX5" fmla="*/ 406735 w 5787856"/>
              <a:gd name="connsiteY5" fmla="*/ 2975198 h 4913908"/>
              <a:gd name="connsiteX6" fmla="*/ 3966969 w 5787856"/>
              <a:gd name="connsiteY6" fmla="*/ 380202 h 4913908"/>
              <a:gd name="connsiteX0" fmla="*/ 3730306 w 5551193"/>
              <a:gd name="connsiteY0" fmla="*/ 380202 h 4913908"/>
              <a:gd name="connsiteX1" fmla="*/ 4814057 w 5551193"/>
              <a:gd name="connsiteY1" fmla="*/ 816216 h 4913908"/>
              <a:gd name="connsiteX2" fmla="*/ 5309322 w 5551193"/>
              <a:gd name="connsiteY2" fmla="*/ 3567881 h 4913908"/>
              <a:gd name="connsiteX3" fmla="*/ 3878471 w 5551193"/>
              <a:gd name="connsiteY3" fmla="*/ 4727835 h 4913908"/>
              <a:gd name="connsiteX4" fmla="*/ 195490 w 5551193"/>
              <a:gd name="connsiteY4" fmla="*/ 4592349 h 4913908"/>
              <a:gd name="connsiteX5" fmla="*/ 1147972 w 5551193"/>
              <a:gd name="connsiteY5" fmla="*/ 1794099 h 4913908"/>
              <a:gd name="connsiteX6" fmla="*/ 3730306 w 5551193"/>
              <a:gd name="connsiteY6" fmla="*/ 380202 h 4913908"/>
              <a:gd name="connsiteX0" fmla="*/ 3063215 w 4884102"/>
              <a:gd name="connsiteY0" fmla="*/ 380202 h 4805392"/>
              <a:gd name="connsiteX1" fmla="*/ 4146966 w 4884102"/>
              <a:gd name="connsiteY1" fmla="*/ 816216 h 4805392"/>
              <a:gd name="connsiteX2" fmla="*/ 4642231 w 4884102"/>
              <a:gd name="connsiteY2" fmla="*/ 3567881 h 4805392"/>
              <a:gd name="connsiteX3" fmla="*/ 3211380 w 4884102"/>
              <a:gd name="connsiteY3" fmla="*/ 4727835 h 4805392"/>
              <a:gd name="connsiteX4" fmla="*/ 379300 w 4884102"/>
              <a:gd name="connsiteY4" fmla="*/ 3436649 h 4805392"/>
              <a:gd name="connsiteX5" fmla="*/ 480881 w 4884102"/>
              <a:gd name="connsiteY5" fmla="*/ 1794099 h 4805392"/>
              <a:gd name="connsiteX6" fmla="*/ 3063215 w 4884102"/>
              <a:gd name="connsiteY6" fmla="*/ 380202 h 4805392"/>
              <a:gd name="connsiteX0" fmla="*/ 3063215 w 4884102"/>
              <a:gd name="connsiteY0" fmla="*/ 380202 h 4807979"/>
              <a:gd name="connsiteX1" fmla="*/ 4146966 w 4884102"/>
              <a:gd name="connsiteY1" fmla="*/ 816216 h 4807979"/>
              <a:gd name="connsiteX2" fmla="*/ 4642231 w 4884102"/>
              <a:gd name="connsiteY2" fmla="*/ 3567881 h 4807979"/>
              <a:gd name="connsiteX3" fmla="*/ 3211380 w 4884102"/>
              <a:gd name="connsiteY3" fmla="*/ 4727835 h 4807979"/>
              <a:gd name="connsiteX4" fmla="*/ 379300 w 4884102"/>
              <a:gd name="connsiteY4" fmla="*/ 3500149 h 4807979"/>
              <a:gd name="connsiteX5" fmla="*/ 480881 w 4884102"/>
              <a:gd name="connsiteY5" fmla="*/ 1794099 h 4807979"/>
              <a:gd name="connsiteX6" fmla="*/ 3063215 w 4884102"/>
              <a:gd name="connsiteY6" fmla="*/ 380202 h 4807979"/>
              <a:gd name="connsiteX0" fmla="*/ 3063215 w 4884102"/>
              <a:gd name="connsiteY0" fmla="*/ 380202 h 4833799"/>
              <a:gd name="connsiteX1" fmla="*/ 4146966 w 4884102"/>
              <a:gd name="connsiteY1" fmla="*/ 816216 h 4833799"/>
              <a:gd name="connsiteX2" fmla="*/ 4642231 w 4884102"/>
              <a:gd name="connsiteY2" fmla="*/ 3567881 h 4833799"/>
              <a:gd name="connsiteX3" fmla="*/ 3211380 w 4884102"/>
              <a:gd name="connsiteY3" fmla="*/ 4727835 h 4833799"/>
              <a:gd name="connsiteX4" fmla="*/ 379300 w 4884102"/>
              <a:gd name="connsiteY4" fmla="*/ 3500149 h 4833799"/>
              <a:gd name="connsiteX5" fmla="*/ 480881 w 4884102"/>
              <a:gd name="connsiteY5" fmla="*/ 1794099 h 4833799"/>
              <a:gd name="connsiteX6" fmla="*/ 3063215 w 4884102"/>
              <a:gd name="connsiteY6" fmla="*/ 380202 h 4833799"/>
              <a:gd name="connsiteX0" fmla="*/ 3063215 w 4884102"/>
              <a:gd name="connsiteY0" fmla="*/ 380202 h 4727835"/>
              <a:gd name="connsiteX1" fmla="*/ 4146966 w 4884102"/>
              <a:gd name="connsiteY1" fmla="*/ 816216 h 4727835"/>
              <a:gd name="connsiteX2" fmla="*/ 4642231 w 4884102"/>
              <a:gd name="connsiteY2" fmla="*/ 3567881 h 4727835"/>
              <a:gd name="connsiteX3" fmla="*/ 3211380 w 4884102"/>
              <a:gd name="connsiteY3" fmla="*/ 4727835 h 4727835"/>
              <a:gd name="connsiteX4" fmla="*/ 379300 w 4884102"/>
              <a:gd name="connsiteY4" fmla="*/ 3500149 h 4727835"/>
              <a:gd name="connsiteX5" fmla="*/ 480881 w 4884102"/>
              <a:gd name="connsiteY5" fmla="*/ 1794099 h 4727835"/>
              <a:gd name="connsiteX6" fmla="*/ 3063215 w 4884102"/>
              <a:gd name="connsiteY6" fmla="*/ 380202 h 4727835"/>
              <a:gd name="connsiteX0" fmla="*/ 3063215 w 4925041"/>
              <a:gd name="connsiteY0" fmla="*/ 380202 h 4784051"/>
              <a:gd name="connsiteX1" fmla="*/ 4146966 w 4925041"/>
              <a:gd name="connsiteY1" fmla="*/ 816216 h 4784051"/>
              <a:gd name="connsiteX2" fmla="*/ 4642231 w 4925041"/>
              <a:gd name="connsiteY2" fmla="*/ 3567881 h 4784051"/>
              <a:gd name="connsiteX3" fmla="*/ 3211380 w 4925041"/>
              <a:gd name="connsiteY3" fmla="*/ 4727835 h 4784051"/>
              <a:gd name="connsiteX4" fmla="*/ 379300 w 4925041"/>
              <a:gd name="connsiteY4" fmla="*/ 3500149 h 4784051"/>
              <a:gd name="connsiteX5" fmla="*/ 480881 w 4925041"/>
              <a:gd name="connsiteY5" fmla="*/ 1794099 h 4784051"/>
              <a:gd name="connsiteX6" fmla="*/ 3063215 w 4925041"/>
              <a:gd name="connsiteY6" fmla="*/ 380202 h 4784051"/>
              <a:gd name="connsiteX0" fmla="*/ 3063215 w 4683837"/>
              <a:gd name="connsiteY0" fmla="*/ 380202 h 4880392"/>
              <a:gd name="connsiteX1" fmla="*/ 4146966 w 4683837"/>
              <a:gd name="connsiteY1" fmla="*/ 816216 h 4880392"/>
              <a:gd name="connsiteX2" fmla="*/ 4642231 w 4683837"/>
              <a:gd name="connsiteY2" fmla="*/ 3567881 h 4880392"/>
              <a:gd name="connsiteX3" fmla="*/ 3211380 w 4683837"/>
              <a:gd name="connsiteY3" fmla="*/ 4727835 h 4880392"/>
              <a:gd name="connsiteX4" fmla="*/ 379300 w 4683837"/>
              <a:gd name="connsiteY4" fmla="*/ 3500149 h 4880392"/>
              <a:gd name="connsiteX5" fmla="*/ 480881 w 4683837"/>
              <a:gd name="connsiteY5" fmla="*/ 1794099 h 4880392"/>
              <a:gd name="connsiteX6" fmla="*/ 3063215 w 4683837"/>
              <a:gd name="connsiteY6" fmla="*/ 380202 h 4880392"/>
              <a:gd name="connsiteX0" fmla="*/ 3063215 w 4683837"/>
              <a:gd name="connsiteY0" fmla="*/ 380202 h 4880393"/>
              <a:gd name="connsiteX1" fmla="*/ 4146966 w 4683837"/>
              <a:gd name="connsiteY1" fmla="*/ 816216 h 4880393"/>
              <a:gd name="connsiteX2" fmla="*/ 4642231 w 4683837"/>
              <a:gd name="connsiteY2" fmla="*/ 3567881 h 4880393"/>
              <a:gd name="connsiteX3" fmla="*/ 3211380 w 4683837"/>
              <a:gd name="connsiteY3" fmla="*/ 4727835 h 4880393"/>
              <a:gd name="connsiteX4" fmla="*/ 379300 w 4683837"/>
              <a:gd name="connsiteY4" fmla="*/ 3500149 h 4880393"/>
              <a:gd name="connsiteX5" fmla="*/ 480881 w 4683837"/>
              <a:gd name="connsiteY5" fmla="*/ 1794099 h 4880393"/>
              <a:gd name="connsiteX6" fmla="*/ 3063215 w 4683837"/>
              <a:gd name="connsiteY6" fmla="*/ 380202 h 4880393"/>
              <a:gd name="connsiteX0" fmla="*/ 3063215 w 4683837"/>
              <a:gd name="connsiteY0" fmla="*/ 391350 h 4891541"/>
              <a:gd name="connsiteX1" fmla="*/ 4146966 w 4683837"/>
              <a:gd name="connsiteY1" fmla="*/ 827364 h 4891541"/>
              <a:gd name="connsiteX2" fmla="*/ 4642231 w 4683837"/>
              <a:gd name="connsiteY2" fmla="*/ 3579029 h 4891541"/>
              <a:gd name="connsiteX3" fmla="*/ 3211380 w 4683837"/>
              <a:gd name="connsiteY3" fmla="*/ 4738983 h 4891541"/>
              <a:gd name="connsiteX4" fmla="*/ 379300 w 4683837"/>
              <a:gd name="connsiteY4" fmla="*/ 3511297 h 4891541"/>
              <a:gd name="connsiteX5" fmla="*/ 480881 w 4683837"/>
              <a:gd name="connsiteY5" fmla="*/ 1805247 h 4891541"/>
              <a:gd name="connsiteX6" fmla="*/ 3063215 w 4683837"/>
              <a:gd name="connsiteY6" fmla="*/ 391350 h 4891541"/>
              <a:gd name="connsiteX0" fmla="*/ 3063215 w 4683837"/>
              <a:gd name="connsiteY0" fmla="*/ 199439 h 4699630"/>
              <a:gd name="connsiteX1" fmla="*/ 4146966 w 4683837"/>
              <a:gd name="connsiteY1" fmla="*/ 635453 h 4699630"/>
              <a:gd name="connsiteX2" fmla="*/ 4642231 w 4683837"/>
              <a:gd name="connsiteY2" fmla="*/ 3387118 h 4699630"/>
              <a:gd name="connsiteX3" fmla="*/ 3211380 w 4683837"/>
              <a:gd name="connsiteY3" fmla="*/ 4547072 h 4699630"/>
              <a:gd name="connsiteX4" fmla="*/ 379300 w 4683837"/>
              <a:gd name="connsiteY4" fmla="*/ 3319386 h 4699630"/>
              <a:gd name="connsiteX5" fmla="*/ 480881 w 4683837"/>
              <a:gd name="connsiteY5" fmla="*/ 1613336 h 4699630"/>
              <a:gd name="connsiteX6" fmla="*/ 3063215 w 4683837"/>
              <a:gd name="connsiteY6" fmla="*/ 199439 h 4699630"/>
              <a:gd name="connsiteX0" fmla="*/ 2809216 w 4683837"/>
              <a:gd name="connsiteY0" fmla="*/ 224655 h 4572446"/>
              <a:gd name="connsiteX1" fmla="*/ 4146966 w 4683837"/>
              <a:gd name="connsiteY1" fmla="*/ 508269 h 4572446"/>
              <a:gd name="connsiteX2" fmla="*/ 4642231 w 4683837"/>
              <a:gd name="connsiteY2" fmla="*/ 3259934 h 4572446"/>
              <a:gd name="connsiteX3" fmla="*/ 3211380 w 4683837"/>
              <a:gd name="connsiteY3" fmla="*/ 4419888 h 4572446"/>
              <a:gd name="connsiteX4" fmla="*/ 379300 w 4683837"/>
              <a:gd name="connsiteY4" fmla="*/ 3192202 h 4572446"/>
              <a:gd name="connsiteX5" fmla="*/ 480881 w 4683837"/>
              <a:gd name="connsiteY5" fmla="*/ 1486152 h 4572446"/>
              <a:gd name="connsiteX6" fmla="*/ 2809216 w 4683837"/>
              <a:gd name="connsiteY6" fmla="*/ 224655 h 4572446"/>
              <a:gd name="connsiteX0" fmla="*/ 2809216 w 4683837"/>
              <a:gd name="connsiteY0" fmla="*/ 280566 h 4628357"/>
              <a:gd name="connsiteX1" fmla="*/ 4146966 w 4683837"/>
              <a:gd name="connsiteY1" fmla="*/ 564180 h 4628357"/>
              <a:gd name="connsiteX2" fmla="*/ 4642231 w 4683837"/>
              <a:gd name="connsiteY2" fmla="*/ 3315845 h 4628357"/>
              <a:gd name="connsiteX3" fmla="*/ 3211380 w 4683837"/>
              <a:gd name="connsiteY3" fmla="*/ 4475799 h 4628357"/>
              <a:gd name="connsiteX4" fmla="*/ 379300 w 4683837"/>
              <a:gd name="connsiteY4" fmla="*/ 3248113 h 4628357"/>
              <a:gd name="connsiteX5" fmla="*/ 480881 w 4683837"/>
              <a:gd name="connsiteY5" fmla="*/ 1542063 h 4628357"/>
              <a:gd name="connsiteX6" fmla="*/ 2809216 w 4683837"/>
              <a:gd name="connsiteY6" fmla="*/ 280566 h 4628357"/>
              <a:gd name="connsiteX0" fmla="*/ 2809216 w 4683837"/>
              <a:gd name="connsiteY0" fmla="*/ 300730 h 4648521"/>
              <a:gd name="connsiteX1" fmla="*/ 4146966 w 4683837"/>
              <a:gd name="connsiteY1" fmla="*/ 584344 h 4648521"/>
              <a:gd name="connsiteX2" fmla="*/ 4642231 w 4683837"/>
              <a:gd name="connsiteY2" fmla="*/ 3336009 h 4648521"/>
              <a:gd name="connsiteX3" fmla="*/ 3211380 w 4683837"/>
              <a:gd name="connsiteY3" fmla="*/ 4495963 h 4648521"/>
              <a:gd name="connsiteX4" fmla="*/ 379300 w 4683837"/>
              <a:gd name="connsiteY4" fmla="*/ 3268277 h 4648521"/>
              <a:gd name="connsiteX5" fmla="*/ 480881 w 4683837"/>
              <a:gd name="connsiteY5" fmla="*/ 1562227 h 4648521"/>
              <a:gd name="connsiteX6" fmla="*/ 2809216 w 4683837"/>
              <a:gd name="connsiteY6" fmla="*/ 300730 h 4648521"/>
              <a:gd name="connsiteX0" fmla="*/ 2809216 w 4683837"/>
              <a:gd name="connsiteY0" fmla="*/ 304261 h 4652052"/>
              <a:gd name="connsiteX1" fmla="*/ 4146966 w 4683837"/>
              <a:gd name="connsiteY1" fmla="*/ 587875 h 4652052"/>
              <a:gd name="connsiteX2" fmla="*/ 4642231 w 4683837"/>
              <a:gd name="connsiteY2" fmla="*/ 3339540 h 4652052"/>
              <a:gd name="connsiteX3" fmla="*/ 3211380 w 4683837"/>
              <a:gd name="connsiteY3" fmla="*/ 4499494 h 4652052"/>
              <a:gd name="connsiteX4" fmla="*/ 379300 w 4683837"/>
              <a:gd name="connsiteY4" fmla="*/ 3271808 h 4652052"/>
              <a:gd name="connsiteX5" fmla="*/ 480881 w 4683837"/>
              <a:gd name="connsiteY5" fmla="*/ 1565758 h 4652052"/>
              <a:gd name="connsiteX6" fmla="*/ 2809216 w 4683837"/>
              <a:gd name="connsiteY6" fmla="*/ 304261 h 4652052"/>
              <a:gd name="connsiteX0" fmla="*/ 3033429 w 4908050"/>
              <a:gd name="connsiteY0" fmla="*/ 304261 h 4652052"/>
              <a:gd name="connsiteX1" fmla="*/ 4371179 w 4908050"/>
              <a:gd name="connsiteY1" fmla="*/ 587875 h 4652052"/>
              <a:gd name="connsiteX2" fmla="*/ 4866444 w 4908050"/>
              <a:gd name="connsiteY2" fmla="*/ 3339540 h 4652052"/>
              <a:gd name="connsiteX3" fmla="*/ 3435593 w 4908050"/>
              <a:gd name="connsiteY3" fmla="*/ 4499494 h 4652052"/>
              <a:gd name="connsiteX4" fmla="*/ 603513 w 4908050"/>
              <a:gd name="connsiteY4" fmla="*/ 3271808 h 4652052"/>
              <a:gd name="connsiteX5" fmla="*/ 705094 w 4908050"/>
              <a:gd name="connsiteY5" fmla="*/ 1565758 h 4652052"/>
              <a:gd name="connsiteX6" fmla="*/ 3033429 w 4908050"/>
              <a:gd name="connsiteY6" fmla="*/ 304261 h 4652052"/>
              <a:gd name="connsiteX0" fmla="*/ 3033429 w 4909763"/>
              <a:gd name="connsiteY0" fmla="*/ 304261 h 4681317"/>
              <a:gd name="connsiteX1" fmla="*/ 4371179 w 4909763"/>
              <a:gd name="connsiteY1" fmla="*/ 587875 h 4681317"/>
              <a:gd name="connsiteX2" fmla="*/ 4866444 w 4909763"/>
              <a:gd name="connsiteY2" fmla="*/ 3339540 h 4681317"/>
              <a:gd name="connsiteX3" fmla="*/ 3486393 w 4909763"/>
              <a:gd name="connsiteY3" fmla="*/ 4537595 h 4681317"/>
              <a:gd name="connsiteX4" fmla="*/ 603513 w 4909763"/>
              <a:gd name="connsiteY4" fmla="*/ 3271808 h 4681317"/>
              <a:gd name="connsiteX5" fmla="*/ 705094 w 4909763"/>
              <a:gd name="connsiteY5" fmla="*/ 1565758 h 4681317"/>
              <a:gd name="connsiteX6" fmla="*/ 3033429 w 4909763"/>
              <a:gd name="connsiteY6" fmla="*/ 304261 h 4681317"/>
              <a:gd name="connsiteX0" fmla="*/ 3033429 w 4946566"/>
              <a:gd name="connsiteY0" fmla="*/ 284393 h 4683065"/>
              <a:gd name="connsiteX1" fmla="*/ 4371179 w 4946566"/>
              <a:gd name="connsiteY1" fmla="*/ 568007 h 4683065"/>
              <a:gd name="connsiteX2" fmla="*/ 4904544 w 4946566"/>
              <a:gd name="connsiteY2" fmla="*/ 3408572 h 4683065"/>
              <a:gd name="connsiteX3" fmla="*/ 3486393 w 4946566"/>
              <a:gd name="connsiteY3" fmla="*/ 4517727 h 4683065"/>
              <a:gd name="connsiteX4" fmla="*/ 603513 w 4946566"/>
              <a:gd name="connsiteY4" fmla="*/ 3251940 h 4683065"/>
              <a:gd name="connsiteX5" fmla="*/ 705094 w 4946566"/>
              <a:gd name="connsiteY5" fmla="*/ 1545890 h 4683065"/>
              <a:gd name="connsiteX6" fmla="*/ 3033429 w 4946566"/>
              <a:gd name="connsiteY6" fmla="*/ 284393 h 4683065"/>
              <a:gd name="connsiteX0" fmla="*/ 3033429 w 4960337"/>
              <a:gd name="connsiteY0" fmla="*/ 284393 h 4671964"/>
              <a:gd name="connsiteX1" fmla="*/ 4371179 w 4960337"/>
              <a:gd name="connsiteY1" fmla="*/ 568007 h 4671964"/>
              <a:gd name="connsiteX2" fmla="*/ 4904544 w 4960337"/>
              <a:gd name="connsiteY2" fmla="*/ 3408572 h 4671964"/>
              <a:gd name="connsiteX3" fmla="*/ 3486393 w 4960337"/>
              <a:gd name="connsiteY3" fmla="*/ 4517727 h 4671964"/>
              <a:gd name="connsiteX4" fmla="*/ 603513 w 4960337"/>
              <a:gd name="connsiteY4" fmla="*/ 3251940 h 4671964"/>
              <a:gd name="connsiteX5" fmla="*/ 705094 w 4960337"/>
              <a:gd name="connsiteY5" fmla="*/ 1545890 h 4671964"/>
              <a:gd name="connsiteX6" fmla="*/ 3033429 w 4960337"/>
              <a:gd name="connsiteY6" fmla="*/ 284393 h 4671964"/>
              <a:gd name="connsiteX0" fmla="*/ 3033429 w 4960337"/>
              <a:gd name="connsiteY0" fmla="*/ 304568 h 4692139"/>
              <a:gd name="connsiteX1" fmla="*/ 4371179 w 4960337"/>
              <a:gd name="connsiteY1" fmla="*/ 588182 h 4692139"/>
              <a:gd name="connsiteX2" fmla="*/ 4904544 w 4960337"/>
              <a:gd name="connsiteY2" fmla="*/ 3428747 h 4692139"/>
              <a:gd name="connsiteX3" fmla="*/ 3486393 w 4960337"/>
              <a:gd name="connsiteY3" fmla="*/ 4537902 h 4692139"/>
              <a:gd name="connsiteX4" fmla="*/ 603513 w 4960337"/>
              <a:gd name="connsiteY4" fmla="*/ 3272115 h 4692139"/>
              <a:gd name="connsiteX5" fmla="*/ 705094 w 4960337"/>
              <a:gd name="connsiteY5" fmla="*/ 1566065 h 4692139"/>
              <a:gd name="connsiteX6" fmla="*/ 3033429 w 4960337"/>
              <a:gd name="connsiteY6" fmla="*/ 304568 h 4692139"/>
              <a:gd name="connsiteX0" fmla="*/ 3101162 w 4960337"/>
              <a:gd name="connsiteY0" fmla="*/ 275544 h 4696982"/>
              <a:gd name="connsiteX1" fmla="*/ 4371179 w 4960337"/>
              <a:gd name="connsiteY1" fmla="*/ 593025 h 4696982"/>
              <a:gd name="connsiteX2" fmla="*/ 4904544 w 4960337"/>
              <a:gd name="connsiteY2" fmla="*/ 3433590 h 4696982"/>
              <a:gd name="connsiteX3" fmla="*/ 3486393 w 4960337"/>
              <a:gd name="connsiteY3" fmla="*/ 4542745 h 4696982"/>
              <a:gd name="connsiteX4" fmla="*/ 603513 w 4960337"/>
              <a:gd name="connsiteY4" fmla="*/ 3276958 h 4696982"/>
              <a:gd name="connsiteX5" fmla="*/ 705094 w 4960337"/>
              <a:gd name="connsiteY5" fmla="*/ 1570908 h 4696982"/>
              <a:gd name="connsiteX6" fmla="*/ 3101162 w 4960337"/>
              <a:gd name="connsiteY6" fmla="*/ 275544 h 4696982"/>
              <a:gd name="connsiteX0" fmla="*/ 3101162 w 4960337"/>
              <a:gd name="connsiteY0" fmla="*/ 219435 h 4640873"/>
              <a:gd name="connsiteX1" fmla="*/ 4371179 w 4960337"/>
              <a:gd name="connsiteY1" fmla="*/ 536916 h 4640873"/>
              <a:gd name="connsiteX2" fmla="*/ 4904544 w 4960337"/>
              <a:gd name="connsiteY2" fmla="*/ 3377481 h 4640873"/>
              <a:gd name="connsiteX3" fmla="*/ 3486393 w 4960337"/>
              <a:gd name="connsiteY3" fmla="*/ 4486636 h 4640873"/>
              <a:gd name="connsiteX4" fmla="*/ 603513 w 4960337"/>
              <a:gd name="connsiteY4" fmla="*/ 3220849 h 4640873"/>
              <a:gd name="connsiteX5" fmla="*/ 705094 w 4960337"/>
              <a:gd name="connsiteY5" fmla="*/ 1514799 h 4640873"/>
              <a:gd name="connsiteX6" fmla="*/ 3101162 w 4960337"/>
              <a:gd name="connsiteY6" fmla="*/ 219435 h 4640873"/>
              <a:gd name="connsiteX0" fmla="*/ 3262029 w 4960337"/>
              <a:gd name="connsiteY0" fmla="*/ 202750 h 4691922"/>
              <a:gd name="connsiteX1" fmla="*/ 4371179 w 4960337"/>
              <a:gd name="connsiteY1" fmla="*/ 587965 h 4691922"/>
              <a:gd name="connsiteX2" fmla="*/ 4904544 w 4960337"/>
              <a:gd name="connsiteY2" fmla="*/ 3428530 h 4691922"/>
              <a:gd name="connsiteX3" fmla="*/ 3486393 w 4960337"/>
              <a:gd name="connsiteY3" fmla="*/ 4537685 h 4691922"/>
              <a:gd name="connsiteX4" fmla="*/ 603513 w 4960337"/>
              <a:gd name="connsiteY4" fmla="*/ 3271898 h 4691922"/>
              <a:gd name="connsiteX5" fmla="*/ 705094 w 4960337"/>
              <a:gd name="connsiteY5" fmla="*/ 1565848 h 4691922"/>
              <a:gd name="connsiteX6" fmla="*/ 3262029 w 4960337"/>
              <a:gd name="connsiteY6" fmla="*/ 202750 h 4691922"/>
              <a:gd name="connsiteX0" fmla="*/ 3262029 w 4960337"/>
              <a:gd name="connsiteY0" fmla="*/ 210707 h 4699879"/>
              <a:gd name="connsiteX1" fmla="*/ 4371179 w 4960337"/>
              <a:gd name="connsiteY1" fmla="*/ 595922 h 4699879"/>
              <a:gd name="connsiteX2" fmla="*/ 4904544 w 4960337"/>
              <a:gd name="connsiteY2" fmla="*/ 3436487 h 4699879"/>
              <a:gd name="connsiteX3" fmla="*/ 3486393 w 4960337"/>
              <a:gd name="connsiteY3" fmla="*/ 4545642 h 4699879"/>
              <a:gd name="connsiteX4" fmla="*/ 603513 w 4960337"/>
              <a:gd name="connsiteY4" fmla="*/ 3279855 h 4699879"/>
              <a:gd name="connsiteX5" fmla="*/ 705094 w 4960337"/>
              <a:gd name="connsiteY5" fmla="*/ 1573805 h 4699879"/>
              <a:gd name="connsiteX6" fmla="*/ 3262029 w 4960337"/>
              <a:gd name="connsiteY6" fmla="*/ 210707 h 4699879"/>
              <a:gd name="connsiteX0" fmla="*/ 3236629 w 4960337"/>
              <a:gd name="connsiteY0" fmla="*/ 197023 h 4711595"/>
              <a:gd name="connsiteX1" fmla="*/ 4371179 w 4960337"/>
              <a:gd name="connsiteY1" fmla="*/ 607638 h 4711595"/>
              <a:gd name="connsiteX2" fmla="*/ 4904544 w 4960337"/>
              <a:gd name="connsiteY2" fmla="*/ 3448203 h 4711595"/>
              <a:gd name="connsiteX3" fmla="*/ 3486393 w 4960337"/>
              <a:gd name="connsiteY3" fmla="*/ 4557358 h 4711595"/>
              <a:gd name="connsiteX4" fmla="*/ 603513 w 4960337"/>
              <a:gd name="connsiteY4" fmla="*/ 3291571 h 4711595"/>
              <a:gd name="connsiteX5" fmla="*/ 705094 w 4960337"/>
              <a:gd name="connsiteY5" fmla="*/ 1585521 h 4711595"/>
              <a:gd name="connsiteX6" fmla="*/ 3236629 w 4960337"/>
              <a:gd name="connsiteY6" fmla="*/ 197023 h 4711595"/>
              <a:gd name="connsiteX0" fmla="*/ 3236629 w 4960337"/>
              <a:gd name="connsiteY0" fmla="*/ 209883 h 4724455"/>
              <a:gd name="connsiteX1" fmla="*/ 4371179 w 4960337"/>
              <a:gd name="connsiteY1" fmla="*/ 620498 h 4724455"/>
              <a:gd name="connsiteX2" fmla="*/ 4904544 w 4960337"/>
              <a:gd name="connsiteY2" fmla="*/ 3461063 h 4724455"/>
              <a:gd name="connsiteX3" fmla="*/ 3486393 w 4960337"/>
              <a:gd name="connsiteY3" fmla="*/ 4570218 h 4724455"/>
              <a:gd name="connsiteX4" fmla="*/ 603513 w 4960337"/>
              <a:gd name="connsiteY4" fmla="*/ 3304431 h 4724455"/>
              <a:gd name="connsiteX5" fmla="*/ 705094 w 4960337"/>
              <a:gd name="connsiteY5" fmla="*/ 1598381 h 4724455"/>
              <a:gd name="connsiteX6" fmla="*/ 3236629 w 4960337"/>
              <a:gd name="connsiteY6" fmla="*/ 209883 h 4724455"/>
              <a:gd name="connsiteX0" fmla="*/ 3256950 w 4980658"/>
              <a:gd name="connsiteY0" fmla="*/ 209883 h 4724455"/>
              <a:gd name="connsiteX1" fmla="*/ 4391500 w 4980658"/>
              <a:gd name="connsiteY1" fmla="*/ 620498 h 4724455"/>
              <a:gd name="connsiteX2" fmla="*/ 4924865 w 4980658"/>
              <a:gd name="connsiteY2" fmla="*/ 3461063 h 4724455"/>
              <a:gd name="connsiteX3" fmla="*/ 3506714 w 4980658"/>
              <a:gd name="connsiteY3" fmla="*/ 4570218 h 4724455"/>
              <a:gd name="connsiteX4" fmla="*/ 623834 w 4980658"/>
              <a:gd name="connsiteY4" fmla="*/ 3304431 h 4724455"/>
              <a:gd name="connsiteX5" fmla="*/ 725415 w 4980658"/>
              <a:gd name="connsiteY5" fmla="*/ 1598381 h 4724455"/>
              <a:gd name="connsiteX6" fmla="*/ 3256950 w 4980658"/>
              <a:gd name="connsiteY6" fmla="*/ 209883 h 4724455"/>
              <a:gd name="connsiteX0" fmla="*/ 3219935 w 4943643"/>
              <a:gd name="connsiteY0" fmla="*/ 209883 h 4724455"/>
              <a:gd name="connsiteX1" fmla="*/ 4354485 w 4943643"/>
              <a:gd name="connsiteY1" fmla="*/ 620498 h 4724455"/>
              <a:gd name="connsiteX2" fmla="*/ 4887850 w 4943643"/>
              <a:gd name="connsiteY2" fmla="*/ 3461063 h 4724455"/>
              <a:gd name="connsiteX3" fmla="*/ 3469699 w 4943643"/>
              <a:gd name="connsiteY3" fmla="*/ 4570218 h 4724455"/>
              <a:gd name="connsiteX4" fmla="*/ 586819 w 4943643"/>
              <a:gd name="connsiteY4" fmla="*/ 3304431 h 4724455"/>
              <a:gd name="connsiteX5" fmla="*/ 688400 w 4943643"/>
              <a:gd name="connsiteY5" fmla="*/ 1598381 h 4724455"/>
              <a:gd name="connsiteX6" fmla="*/ 3219935 w 4943643"/>
              <a:gd name="connsiteY6" fmla="*/ 209883 h 4724455"/>
              <a:gd name="connsiteX0" fmla="*/ 3212944 w 4936652"/>
              <a:gd name="connsiteY0" fmla="*/ 209883 h 4724455"/>
              <a:gd name="connsiteX1" fmla="*/ 4347494 w 4936652"/>
              <a:gd name="connsiteY1" fmla="*/ 620498 h 4724455"/>
              <a:gd name="connsiteX2" fmla="*/ 4880859 w 4936652"/>
              <a:gd name="connsiteY2" fmla="*/ 3461063 h 4724455"/>
              <a:gd name="connsiteX3" fmla="*/ 3462708 w 4936652"/>
              <a:gd name="connsiteY3" fmla="*/ 4570218 h 4724455"/>
              <a:gd name="connsiteX4" fmla="*/ 596761 w 4936652"/>
              <a:gd name="connsiteY4" fmla="*/ 3287498 h 4724455"/>
              <a:gd name="connsiteX5" fmla="*/ 681409 w 4936652"/>
              <a:gd name="connsiteY5" fmla="*/ 1598381 h 4724455"/>
              <a:gd name="connsiteX6" fmla="*/ 3212944 w 4936652"/>
              <a:gd name="connsiteY6" fmla="*/ 209883 h 4724455"/>
              <a:gd name="connsiteX0" fmla="*/ 3199329 w 4923037"/>
              <a:gd name="connsiteY0" fmla="*/ 209883 h 4724455"/>
              <a:gd name="connsiteX1" fmla="*/ 4333879 w 4923037"/>
              <a:gd name="connsiteY1" fmla="*/ 620498 h 4724455"/>
              <a:gd name="connsiteX2" fmla="*/ 4867244 w 4923037"/>
              <a:gd name="connsiteY2" fmla="*/ 3461063 h 4724455"/>
              <a:gd name="connsiteX3" fmla="*/ 3449093 w 4923037"/>
              <a:gd name="connsiteY3" fmla="*/ 4570218 h 4724455"/>
              <a:gd name="connsiteX4" fmla="*/ 583146 w 4923037"/>
              <a:gd name="connsiteY4" fmla="*/ 3287498 h 4724455"/>
              <a:gd name="connsiteX5" fmla="*/ 667794 w 4923037"/>
              <a:gd name="connsiteY5" fmla="*/ 1598381 h 4724455"/>
              <a:gd name="connsiteX6" fmla="*/ 3199329 w 4923037"/>
              <a:gd name="connsiteY6" fmla="*/ 209883 h 4724455"/>
              <a:gd name="connsiteX0" fmla="*/ 3199329 w 4925805"/>
              <a:gd name="connsiteY0" fmla="*/ 209883 h 4743256"/>
              <a:gd name="connsiteX1" fmla="*/ 4333879 w 4925805"/>
              <a:gd name="connsiteY1" fmla="*/ 620498 h 4743256"/>
              <a:gd name="connsiteX2" fmla="*/ 4867244 w 4925805"/>
              <a:gd name="connsiteY2" fmla="*/ 3461063 h 4743256"/>
              <a:gd name="connsiteX3" fmla="*/ 3449093 w 4925805"/>
              <a:gd name="connsiteY3" fmla="*/ 4570218 h 4743256"/>
              <a:gd name="connsiteX4" fmla="*/ 583146 w 4925805"/>
              <a:gd name="connsiteY4" fmla="*/ 3287498 h 4743256"/>
              <a:gd name="connsiteX5" fmla="*/ 667794 w 4925805"/>
              <a:gd name="connsiteY5" fmla="*/ 1598381 h 4743256"/>
              <a:gd name="connsiteX6" fmla="*/ 3199329 w 4925805"/>
              <a:gd name="connsiteY6" fmla="*/ 209883 h 4743256"/>
              <a:gd name="connsiteX0" fmla="*/ 3199329 w 4907025"/>
              <a:gd name="connsiteY0" fmla="*/ 209883 h 4732779"/>
              <a:gd name="connsiteX1" fmla="*/ 4333879 w 4907025"/>
              <a:gd name="connsiteY1" fmla="*/ 620498 h 4732779"/>
              <a:gd name="connsiteX2" fmla="*/ 4867244 w 4907025"/>
              <a:gd name="connsiteY2" fmla="*/ 3461063 h 4732779"/>
              <a:gd name="connsiteX3" fmla="*/ 3449093 w 4907025"/>
              <a:gd name="connsiteY3" fmla="*/ 4570218 h 4732779"/>
              <a:gd name="connsiteX4" fmla="*/ 583146 w 4907025"/>
              <a:gd name="connsiteY4" fmla="*/ 3287498 h 4732779"/>
              <a:gd name="connsiteX5" fmla="*/ 667794 w 4907025"/>
              <a:gd name="connsiteY5" fmla="*/ 1598381 h 4732779"/>
              <a:gd name="connsiteX6" fmla="*/ 3199329 w 4907025"/>
              <a:gd name="connsiteY6" fmla="*/ 209883 h 4732779"/>
              <a:gd name="connsiteX0" fmla="*/ 3199329 w 4907025"/>
              <a:gd name="connsiteY0" fmla="*/ 209883 h 4732779"/>
              <a:gd name="connsiteX1" fmla="*/ 4333879 w 4907025"/>
              <a:gd name="connsiteY1" fmla="*/ 620498 h 4732779"/>
              <a:gd name="connsiteX2" fmla="*/ 4867244 w 4907025"/>
              <a:gd name="connsiteY2" fmla="*/ 3461063 h 4732779"/>
              <a:gd name="connsiteX3" fmla="*/ 3449093 w 4907025"/>
              <a:gd name="connsiteY3" fmla="*/ 4570218 h 4732779"/>
              <a:gd name="connsiteX4" fmla="*/ 583146 w 4907025"/>
              <a:gd name="connsiteY4" fmla="*/ 3287498 h 4732779"/>
              <a:gd name="connsiteX5" fmla="*/ 667794 w 4907025"/>
              <a:gd name="connsiteY5" fmla="*/ 1598381 h 4732779"/>
              <a:gd name="connsiteX6" fmla="*/ 3199329 w 4907025"/>
              <a:gd name="connsiteY6" fmla="*/ 209883 h 4732779"/>
              <a:gd name="connsiteX0" fmla="*/ 3195294 w 4902990"/>
              <a:gd name="connsiteY0" fmla="*/ 209883 h 4732779"/>
              <a:gd name="connsiteX1" fmla="*/ 4329844 w 4902990"/>
              <a:gd name="connsiteY1" fmla="*/ 620498 h 4732779"/>
              <a:gd name="connsiteX2" fmla="*/ 4863209 w 4902990"/>
              <a:gd name="connsiteY2" fmla="*/ 3461063 h 4732779"/>
              <a:gd name="connsiteX3" fmla="*/ 3445058 w 4902990"/>
              <a:gd name="connsiteY3" fmla="*/ 4570218 h 4732779"/>
              <a:gd name="connsiteX4" fmla="*/ 579111 w 4902990"/>
              <a:gd name="connsiteY4" fmla="*/ 3287498 h 4732779"/>
              <a:gd name="connsiteX5" fmla="*/ 663759 w 4902990"/>
              <a:gd name="connsiteY5" fmla="*/ 1598381 h 4732779"/>
              <a:gd name="connsiteX6" fmla="*/ 3195294 w 4902990"/>
              <a:gd name="connsiteY6" fmla="*/ 209883 h 4732779"/>
              <a:gd name="connsiteX0" fmla="*/ 3410171 w 4902990"/>
              <a:gd name="connsiteY0" fmla="*/ 197024 h 4719920"/>
              <a:gd name="connsiteX1" fmla="*/ 4329844 w 4902990"/>
              <a:gd name="connsiteY1" fmla="*/ 607639 h 4719920"/>
              <a:gd name="connsiteX2" fmla="*/ 4863209 w 4902990"/>
              <a:gd name="connsiteY2" fmla="*/ 3448204 h 4719920"/>
              <a:gd name="connsiteX3" fmla="*/ 3445058 w 4902990"/>
              <a:gd name="connsiteY3" fmla="*/ 4557359 h 4719920"/>
              <a:gd name="connsiteX4" fmla="*/ 579111 w 4902990"/>
              <a:gd name="connsiteY4" fmla="*/ 3274639 h 4719920"/>
              <a:gd name="connsiteX5" fmla="*/ 663759 w 4902990"/>
              <a:gd name="connsiteY5" fmla="*/ 1585522 h 4719920"/>
              <a:gd name="connsiteX6" fmla="*/ 3410171 w 4902990"/>
              <a:gd name="connsiteY6" fmla="*/ 197024 h 4719920"/>
              <a:gd name="connsiteX0" fmla="*/ 3410171 w 4902990"/>
              <a:gd name="connsiteY0" fmla="*/ 180919 h 4703815"/>
              <a:gd name="connsiteX1" fmla="*/ 4464141 w 4902990"/>
              <a:gd name="connsiteY1" fmla="*/ 658683 h 4703815"/>
              <a:gd name="connsiteX2" fmla="*/ 4863209 w 4902990"/>
              <a:gd name="connsiteY2" fmla="*/ 3432099 h 4703815"/>
              <a:gd name="connsiteX3" fmla="*/ 3445058 w 4902990"/>
              <a:gd name="connsiteY3" fmla="*/ 4541254 h 4703815"/>
              <a:gd name="connsiteX4" fmla="*/ 579111 w 4902990"/>
              <a:gd name="connsiteY4" fmla="*/ 3258534 h 4703815"/>
              <a:gd name="connsiteX5" fmla="*/ 663759 w 4902990"/>
              <a:gd name="connsiteY5" fmla="*/ 1569417 h 4703815"/>
              <a:gd name="connsiteX6" fmla="*/ 3410171 w 4902990"/>
              <a:gd name="connsiteY6" fmla="*/ 180919 h 4703815"/>
              <a:gd name="connsiteX0" fmla="*/ 3410171 w 4902990"/>
              <a:gd name="connsiteY0" fmla="*/ 178327 h 4701223"/>
              <a:gd name="connsiteX1" fmla="*/ 4464141 w 4902990"/>
              <a:gd name="connsiteY1" fmla="*/ 656091 h 4701223"/>
              <a:gd name="connsiteX2" fmla="*/ 4863209 w 4902990"/>
              <a:gd name="connsiteY2" fmla="*/ 3429507 h 4701223"/>
              <a:gd name="connsiteX3" fmla="*/ 3445058 w 4902990"/>
              <a:gd name="connsiteY3" fmla="*/ 4538662 h 4701223"/>
              <a:gd name="connsiteX4" fmla="*/ 579111 w 4902990"/>
              <a:gd name="connsiteY4" fmla="*/ 3255942 h 4701223"/>
              <a:gd name="connsiteX5" fmla="*/ 663759 w 4902990"/>
              <a:gd name="connsiteY5" fmla="*/ 1566825 h 4701223"/>
              <a:gd name="connsiteX6" fmla="*/ 3410171 w 4902990"/>
              <a:gd name="connsiteY6" fmla="*/ 178327 h 4701223"/>
              <a:gd name="connsiteX0" fmla="*/ 3410171 w 4902990"/>
              <a:gd name="connsiteY0" fmla="*/ 152621 h 4675517"/>
              <a:gd name="connsiteX1" fmla="*/ 4504431 w 4902990"/>
              <a:gd name="connsiteY1" fmla="*/ 764683 h 4675517"/>
              <a:gd name="connsiteX2" fmla="*/ 4863209 w 4902990"/>
              <a:gd name="connsiteY2" fmla="*/ 3403801 h 4675517"/>
              <a:gd name="connsiteX3" fmla="*/ 3445058 w 4902990"/>
              <a:gd name="connsiteY3" fmla="*/ 4512956 h 4675517"/>
              <a:gd name="connsiteX4" fmla="*/ 579111 w 4902990"/>
              <a:gd name="connsiteY4" fmla="*/ 3230236 h 4675517"/>
              <a:gd name="connsiteX5" fmla="*/ 663759 w 4902990"/>
              <a:gd name="connsiteY5" fmla="*/ 1541119 h 4675517"/>
              <a:gd name="connsiteX6" fmla="*/ 3410171 w 4902990"/>
              <a:gd name="connsiteY6" fmla="*/ 152621 h 4675517"/>
              <a:gd name="connsiteX0" fmla="*/ 3410171 w 4902990"/>
              <a:gd name="connsiteY0" fmla="*/ 165799 h 4688695"/>
              <a:gd name="connsiteX1" fmla="*/ 4176366 w 4902990"/>
              <a:gd name="connsiteY1" fmla="*/ 93334 h 4688695"/>
              <a:gd name="connsiteX2" fmla="*/ 4504431 w 4902990"/>
              <a:gd name="connsiteY2" fmla="*/ 777861 h 4688695"/>
              <a:gd name="connsiteX3" fmla="*/ 4863209 w 4902990"/>
              <a:gd name="connsiteY3" fmla="*/ 3416979 h 4688695"/>
              <a:gd name="connsiteX4" fmla="*/ 3445058 w 4902990"/>
              <a:gd name="connsiteY4" fmla="*/ 4526134 h 4688695"/>
              <a:gd name="connsiteX5" fmla="*/ 579111 w 4902990"/>
              <a:gd name="connsiteY5" fmla="*/ 3243414 h 4688695"/>
              <a:gd name="connsiteX6" fmla="*/ 663759 w 4902990"/>
              <a:gd name="connsiteY6" fmla="*/ 1554297 h 4688695"/>
              <a:gd name="connsiteX7" fmla="*/ 3410171 w 4902990"/>
              <a:gd name="connsiteY7" fmla="*/ 165799 h 4688695"/>
              <a:gd name="connsiteX0" fmla="*/ 3410171 w 4902990"/>
              <a:gd name="connsiteY0" fmla="*/ 180130 h 4703026"/>
              <a:gd name="connsiteX1" fmla="*/ 4176366 w 4902990"/>
              <a:gd name="connsiteY1" fmla="*/ 80804 h 4703026"/>
              <a:gd name="connsiteX2" fmla="*/ 4504431 w 4902990"/>
              <a:gd name="connsiteY2" fmla="*/ 792192 h 4703026"/>
              <a:gd name="connsiteX3" fmla="*/ 4863209 w 4902990"/>
              <a:gd name="connsiteY3" fmla="*/ 3431310 h 4703026"/>
              <a:gd name="connsiteX4" fmla="*/ 3445058 w 4902990"/>
              <a:gd name="connsiteY4" fmla="*/ 4540465 h 4703026"/>
              <a:gd name="connsiteX5" fmla="*/ 579111 w 4902990"/>
              <a:gd name="connsiteY5" fmla="*/ 3257745 h 4703026"/>
              <a:gd name="connsiteX6" fmla="*/ 663759 w 4902990"/>
              <a:gd name="connsiteY6" fmla="*/ 1568628 h 4703026"/>
              <a:gd name="connsiteX7" fmla="*/ 3410171 w 4902990"/>
              <a:gd name="connsiteY7" fmla="*/ 180130 h 4703026"/>
              <a:gd name="connsiteX0" fmla="*/ 3410171 w 4902990"/>
              <a:gd name="connsiteY0" fmla="*/ 180130 h 4703026"/>
              <a:gd name="connsiteX1" fmla="*/ 4176366 w 4902990"/>
              <a:gd name="connsiteY1" fmla="*/ 80804 h 4703026"/>
              <a:gd name="connsiteX2" fmla="*/ 4598439 w 4902990"/>
              <a:gd name="connsiteY2" fmla="*/ 1275664 h 4703026"/>
              <a:gd name="connsiteX3" fmla="*/ 4863209 w 4902990"/>
              <a:gd name="connsiteY3" fmla="*/ 3431310 h 4703026"/>
              <a:gd name="connsiteX4" fmla="*/ 3445058 w 4902990"/>
              <a:gd name="connsiteY4" fmla="*/ 4540465 h 4703026"/>
              <a:gd name="connsiteX5" fmla="*/ 579111 w 4902990"/>
              <a:gd name="connsiteY5" fmla="*/ 3257745 h 4703026"/>
              <a:gd name="connsiteX6" fmla="*/ 663759 w 4902990"/>
              <a:gd name="connsiteY6" fmla="*/ 1568628 h 4703026"/>
              <a:gd name="connsiteX7" fmla="*/ 3410171 w 4902990"/>
              <a:gd name="connsiteY7" fmla="*/ 180130 h 4703026"/>
              <a:gd name="connsiteX0" fmla="*/ 3410171 w 4902990"/>
              <a:gd name="connsiteY0" fmla="*/ 180130 h 4703026"/>
              <a:gd name="connsiteX1" fmla="*/ 4176366 w 4902990"/>
              <a:gd name="connsiteY1" fmla="*/ 80804 h 4703026"/>
              <a:gd name="connsiteX2" fmla="*/ 4598439 w 4902990"/>
              <a:gd name="connsiteY2" fmla="*/ 1275664 h 4703026"/>
              <a:gd name="connsiteX3" fmla="*/ 4863209 w 4902990"/>
              <a:gd name="connsiteY3" fmla="*/ 3431310 h 4703026"/>
              <a:gd name="connsiteX4" fmla="*/ 3445058 w 4902990"/>
              <a:gd name="connsiteY4" fmla="*/ 4540465 h 4703026"/>
              <a:gd name="connsiteX5" fmla="*/ 579111 w 4902990"/>
              <a:gd name="connsiteY5" fmla="*/ 3257745 h 4703026"/>
              <a:gd name="connsiteX6" fmla="*/ 663759 w 4902990"/>
              <a:gd name="connsiteY6" fmla="*/ 1568628 h 4703026"/>
              <a:gd name="connsiteX7" fmla="*/ 3410171 w 4902990"/>
              <a:gd name="connsiteY7" fmla="*/ 180130 h 4703026"/>
              <a:gd name="connsiteX0" fmla="*/ 3410171 w 4902990"/>
              <a:gd name="connsiteY0" fmla="*/ 180130 h 4703026"/>
              <a:gd name="connsiteX1" fmla="*/ 4176366 w 4902990"/>
              <a:gd name="connsiteY1" fmla="*/ 80804 h 4703026"/>
              <a:gd name="connsiteX2" fmla="*/ 4504431 w 4902990"/>
              <a:gd name="connsiteY2" fmla="*/ 1141367 h 4703026"/>
              <a:gd name="connsiteX3" fmla="*/ 4863209 w 4902990"/>
              <a:gd name="connsiteY3" fmla="*/ 3431310 h 4703026"/>
              <a:gd name="connsiteX4" fmla="*/ 3445058 w 4902990"/>
              <a:gd name="connsiteY4" fmla="*/ 4540465 h 4703026"/>
              <a:gd name="connsiteX5" fmla="*/ 579111 w 4902990"/>
              <a:gd name="connsiteY5" fmla="*/ 3257745 h 4703026"/>
              <a:gd name="connsiteX6" fmla="*/ 663759 w 4902990"/>
              <a:gd name="connsiteY6" fmla="*/ 1568628 h 4703026"/>
              <a:gd name="connsiteX7" fmla="*/ 3410171 w 4902990"/>
              <a:gd name="connsiteY7" fmla="*/ 180130 h 4703026"/>
              <a:gd name="connsiteX0" fmla="*/ 3410171 w 4902990"/>
              <a:gd name="connsiteY0" fmla="*/ 180130 h 4703026"/>
              <a:gd name="connsiteX1" fmla="*/ 4176366 w 4902990"/>
              <a:gd name="connsiteY1" fmla="*/ 80804 h 4703026"/>
              <a:gd name="connsiteX2" fmla="*/ 4504431 w 4902990"/>
              <a:gd name="connsiteY2" fmla="*/ 1141367 h 4703026"/>
              <a:gd name="connsiteX3" fmla="*/ 4863209 w 4902990"/>
              <a:gd name="connsiteY3" fmla="*/ 3431310 h 4703026"/>
              <a:gd name="connsiteX4" fmla="*/ 3445058 w 4902990"/>
              <a:gd name="connsiteY4" fmla="*/ 4540465 h 4703026"/>
              <a:gd name="connsiteX5" fmla="*/ 579111 w 4902990"/>
              <a:gd name="connsiteY5" fmla="*/ 3257745 h 4703026"/>
              <a:gd name="connsiteX6" fmla="*/ 663759 w 4902990"/>
              <a:gd name="connsiteY6" fmla="*/ 1568628 h 4703026"/>
              <a:gd name="connsiteX7" fmla="*/ 3410171 w 4902990"/>
              <a:gd name="connsiteY7" fmla="*/ 180130 h 4703026"/>
              <a:gd name="connsiteX0" fmla="*/ 3410171 w 4902990"/>
              <a:gd name="connsiteY0" fmla="*/ 172763 h 4695659"/>
              <a:gd name="connsiteX1" fmla="*/ 4216655 w 4902990"/>
              <a:gd name="connsiteY1" fmla="*/ 86867 h 4695659"/>
              <a:gd name="connsiteX2" fmla="*/ 4504431 w 4902990"/>
              <a:gd name="connsiteY2" fmla="*/ 1134000 h 4695659"/>
              <a:gd name="connsiteX3" fmla="*/ 4863209 w 4902990"/>
              <a:gd name="connsiteY3" fmla="*/ 3423943 h 4695659"/>
              <a:gd name="connsiteX4" fmla="*/ 3445058 w 4902990"/>
              <a:gd name="connsiteY4" fmla="*/ 4533098 h 4695659"/>
              <a:gd name="connsiteX5" fmla="*/ 579111 w 4902990"/>
              <a:gd name="connsiteY5" fmla="*/ 3250378 h 4695659"/>
              <a:gd name="connsiteX6" fmla="*/ 663759 w 4902990"/>
              <a:gd name="connsiteY6" fmla="*/ 1561261 h 4695659"/>
              <a:gd name="connsiteX7" fmla="*/ 3410171 w 4902990"/>
              <a:gd name="connsiteY7" fmla="*/ 172763 h 4695659"/>
              <a:gd name="connsiteX0" fmla="*/ 3410171 w 4824927"/>
              <a:gd name="connsiteY0" fmla="*/ 172763 h 4629282"/>
              <a:gd name="connsiteX1" fmla="*/ 4216655 w 4824927"/>
              <a:gd name="connsiteY1" fmla="*/ 86867 h 4629282"/>
              <a:gd name="connsiteX2" fmla="*/ 4504431 w 4824927"/>
              <a:gd name="connsiteY2" fmla="*/ 1134000 h 4629282"/>
              <a:gd name="connsiteX3" fmla="*/ 4782630 w 4824927"/>
              <a:gd name="connsiteY3" fmla="*/ 3598531 h 4629282"/>
              <a:gd name="connsiteX4" fmla="*/ 3445058 w 4824927"/>
              <a:gd name="connsiteY4" fmla="*/ 4533098 h 4629282"/>
              <a:gd name="connsiteX5" fmla="*/ 579111 w 4824927"/>
              <a:gd name="connsiteY5" fmla="*/ 3250378 h 4629282"/>
              <a:gd name="connsiteX6" fmla="*/ 663759 w 4824927"/>
              <a:gd name="connsiteY6" fmla="*/ 1561261 h 4629282"/>
              <a:gd name="connsiteX7" fmla="*/ 3410171 w 4824927"/>
              <a:gd name="connsiteY7" fmla="*/ 172763 h 4629282"/>
              <a:gd name="connsiteX0" fmla="*/ 3410171 w 4824927"/>
              <a:gd name="connsiteY0" fmla="*/ 172763 h 4629282"/>
              <a:gd name="connsiteX1" fmla="*/ 4216655 w 4824927"/>
              <a:gd name="connsiteY1" fmla="*/ 86867 h 4629282"/>
              <a:gd name="connsiteX2" fmla="*/ 4504431 w 4824927"/>
              <a:gd name="connsiteY2" fmla="*/ 1134000 h 4629282"/>
              <a:gd name="connsiteX3" fmla="*/ 4782630 w 4824927"/>
              <a:gd name="connsiteY3" fmla="*/ 3598531 h 4629282"/>
              <a:gd name="connsiteX4" fmla="*/ 3445058 w 4824927"/>
              <a:gd name="connsiteY4" fmla="*/ 4533098 h 4629282"/>
              <a:gd name="connsiteX5" fmla="*/ 579111 w 4824927"/>
              <a:gd name="connsiteY5" fmla="*/ 3250378 h 4629282"/>
              <a:gd name="connsiteX6" fmla="*/ 663759 w 4824927"/>
              <a:gd name="connsiteY6" fmla="*/ 1561261 h 4629282"/>
              <a:gd name="connsiteX7" fmla="*/ 3410171 w 4824927"/>
              <a:gd name="connsiteY7" fmla="*/ 172763 h 4629282"/>
              <a:gd name="connsiteX0" fmla="*/ 3410171 w 4824927"/>
              <a:gd name="connsiteY0" fmla="*/ 172763 h 4629282"/>
              <a:gd name="connsiteX1" fmla="*/ 4216655 w 4824927"/>
              <a:gd name="connsiteY1" fmla="*/ 86867 h 4629282"/>
              <a:gd name="connsiteX2" fmla="*/ 4504431 w 4824927"/>
              <a:gd name="connsiteY2" fmla="*/ 1134000 h 4629282"/>
              <a:gd name="connsiteX3" fmla="*/ 4782630 w 4824927"/>
              <a:gd name="connsiteY3" fmla="*/ 3598531 h 4629282"/>
              <a:gd name="connsiteX4" fmla="*/ 3445058 w 4824927"/>
              <a:gd name="connsiteY4" fmla="*/ 4533098 h 4629282"/>
              <a:gd name="connsiteX5" fmla="*/ 579111 w 4824927"/>
              <a:gd name="connsiteY5" fmla="*/ 3250378 h 4629282"/>
              <a:gd name="connsiteX6" fmla="*/ 663759 w 4824927"/>
              <a:gd name="connsiteY6" fmla="*/ 1561261 h 4629282"/>
              <a:gd name="connsiteX7" fmla="*/ 3410171 w 4824927"/>
              <a:gd name="connsiteY7" fmla="*/ 172763 h 4629282"/>
              <a:gd name="connsiteX0" fmla="*/ 3410171 w 4824927"/>
              <a:gd name="connsiteY0" fmla="*/ 172763 h 4629282"/>
              <a:gd name="connsiteX1" fmla="*/ 4216655 w 4824927"/>
              <a:gd name="connsiteY1" fmla="*/ 86867 h 4629282"/>
              <a:gd name="connsiteX2" fmla="*/ 4504431 w 4824927"/>
              <a:gd name="connsiteY2" fmla="*/ 1134000 h 4629282"/>
              <a:gd name="connsiteX3" fmla="*/ 4782630 w 4824927"/>
              <a:gd name="connsiteY3" fmla="*/ 3598531 h 4629282"/>
              <a:gd name="connsiteX4" fmla="*/ 3445058 w 4824927"/>
              <a:gd name="connsiteY4" fmla="*/ 4533098 h 4629282"/>
              <a:gd name="connsiteX5" fmla="*/ 579111 w 4824927"/>
              <a:gd name="connsiteY5" fmla="*/ 3250378 h 4629282"/>
              <a:gd name="connsiteX6" fmla="*/ 663759 w 4824927"/>
              <a:gd name="connsiteY6" fmla="*/ 1561261 h 4629282"/>
              <a:gd name="connsiteX7" fmla="*/ 3410171 w 4824927"/>
              <a:gd name="connsiteY7" fmla="*/ 172763 h 4629282"/>
              <a:gd name="connsiteX0" fmla="*/ 3410171 w 4824927"/>
              <a:gd name="connsiteY0" fmla="*/ 172763 h 4629282"/>
              <a:gd name="connsiteX1" fmla="*/ 4216655 w 4824927"/>
              <a:gd name="connsiteY1" fmla="*/ 86867 h 4629282"/>
              <a:gd name="connsiteX2" fmla="*/ 4504431 w 4824927"/>
              <a:gd name="connsiteY2" fmla="*/ 1134000 h 4629282"/>
              <a:gd name="connsiteX3" fmla="*/ 4782630 w 4824927"/>
              <a:gd name="connsiteY3" fmla="*/ 3598531 h 4629282"/>
              <a:gd name="connsiteX4" fmla="*/ 3445058 w 4824927"/>
              <a:gd name="connsiteY4" fmla="*/ 4533098 h 4629282"/>
              <a:gd name="connsiteX5" fmla="*/ 579111 w 4824927"/>
              <a:gd name="connsiteY5" fmla="*/ 3250378 h 4629282"/>
              <a:gd name="connsiteX6" fmla="*/ 663759 w 4824927"/>
              <a:gd name="connsiteY6" fmla="*/ 1561261 h 4629282"/>
              <a:gd name="connsiteX7" fmla="*/ 3410171 w 4824927"/>
              <a:gd name="connsiteY7" fmla="*/ 172763 h 4629282"/>
              <a:gd name="connsiteX0" fmla="*/ 3410171 w 4816016"/>
              <a:gd name="connsiteY0" fmla="*/ 172763 h 4603084"/>
              <a:gd name="connsiteX1" fmla="*/ 4216655 w 4816016"/>
              <a:gd name="connsiteY1" fmla="*/ 86867 h 4603084"/>
              <a:gd name="connsiteX2" fmla="*/ 4504431 w 4816016"/>
              <a:gd name="connsiteY2" fmla="*/ 1134000 h 4603084"/>
              <a:gd name="connsiteX3" fmla="*/ 4782630 w 4816016"/>
              <a:gd name="connsiteY3" fmla="*/ 3598531 h 4603084"/>
              <a:gd name="connsiteX4" fmla="*/ 3149603 w 4816016"/>
              <a:gd name="connsiteY4" fmla="*/ 4492808 h 4603084"/>
              <a:gd name="connsiteX5" fmla="*/ 579111 w 4816016"/>
              <a:gd name="connsiteY5" fmla="*/ 3250378 h 4603084"/>
              <a:gd name="connsiteX6" fmla="*/ 663759 w 4816016"/>
              <a:gd name="connsiteY6" fmla="*/ 1561261 h 4603084"/>
              <a:gd name="connsiteX7" fmla="*/ 3410171 w 4816016"/>
              <a:gd name="connsiteY7" fmla="*/ 172763 h 4603084"/>
              <a:gd name="connsiteX0" fmla="*/ 3410171 w 4782630"/>
              <a:gd name="connsiteY0" fmla="*/ 172763 h 4690970"/>
              <a:gd name="connsiteX1" fmla="*/ 4216655 w 4782630"/>
              <a:gd name="connsiteY1" fmla="*/ 86867 h 4690970"/>
              <a:gd name="connsiteX2" fmla="*/ 4504431 w 4782630"/>
              <a:gd name="connsiteY2" fmla="*/ 1134000 h 4690970"/>
              <a:gd name="connsiteX3" fmla="*/ 4782630 w 4782630"/>
              <a:gd name="connsiteY3" fmla="*/ 3598531 h 4690970"/>
              <a:gd name="connsiteX4" fmla="*/ 4216655 w 4782630"/>
              <a:gd name="connsiteY4" fmla="*/ 4599277 h 4690970"/>
              <a:gd name="connsiteX5" fmla="*/ 3149603 w 4782630"/>
              <a:gd name="connsiteY5" fmla="*/ 4492808 h 4690970"/>
              <a:gd name="connsiteX6" fmla="*/ 579111 w 4782630"/>
              <a:gd name="connsiteY6" fmla="*/ 3250378 h 4690970"/>
              <a:gd name="connsiteX7" fmla="*/ 663759 w 4782630"/>
              <a:gd name="connsiteY7" fmla="*/ 1561261 h 4690970"/>
              <a:gd name="connsiteX8" fmla="*/ 3410171 w 4782630"/>
              <a:gd name="connsiteY8" fmla="*/ 172763 h 4690970"/>
              <a:gd name="connsiteX0" fmla="*/ 3410171 w 4782630"/>
              <a:gd name="connsiteY0" fmla="*/ 172763 h 4828545"/>
              <a:gd name="connsiteX1" fmla="*/ 4216655 w 4782630"/>
              <a:gd name="connsiteY1" fmla="*/ 86867 h 4828545"/>
              <a:gd name="connsiteX2" fmla="*/ 4504431 w 4782630"/>
              <a:gd name="connsiteY2" fmla="*/ 1134000 h 4828545"/>
              <a:gd name="connsiteX3" fmla="*/ 4782630 w 4782630"/>
              <a:gd name="connsiteY3" fmla="*/ 3598531 h 4828545"/>
              <a:gd name="connsiteX4" fmla="*/ 4364383 w 4782630"/>
              <a:gd name="connsiteY4" fmla="*/ 4773865 h 4828545"/>
              <a:gd name="connsiteX5" fmla="*/ 3149603 w 4782630"/>
              <a:gd name="connsiteY5" fmla="*/ 4492808 h 4828545"/>
              <a:gd name="connsiteX6" fmla="*/ 579111 w 4782630"/>
              <a:gd name="connsiteY6" fmla="*/ 3250378 h 4828545"/>
              <a:gd name="connsiteX7" fmla="*/ 663759 w 4782630"/>
              <a:gd name="connsiteY7" fmla="*/ 1561261 h 4828545"/>
              <a:gd name="connsiteX8" fmla="*/ 3410171 w 4782630"/>
              <a:gd name="connsiteY8" fmla="*/ 172763 h 4828545"/>
              <a:gd name="connsiteX0" fmla="*/ 3410171 w 4782630"/>
              <a:gd name="connsiteY0" fmla="*/ 172763 h 4519424"/>
              <a:gd name="connsiteX1" fmla="*/ 4216655 w 4782630"/>
              <a:gd name="connsiteY1" fmla="*/ 86867 h 4519424"/>
              <a:gd name="connsiteX2" fmla="*/ 4504431 w 4782630"/>
              <a:gd name="connsiteY2" fmla="*/ 1134000 h 4519424"/>
              <a:gd name="connsiteX3" fmla="*/ 4782630 w 4782630"/>
              <a:gd name="connsiteY3" fmla="*/ 3598531 h 4519424"/>
              <a:gd name="connsiteX4" fmla="*/ 4512111 w 4782630"/>
              <a:gd name="connsiteY4" fmla="*/ 4062085 h 4519424"/>
              <a:gd name="connsiteX5" fmla="*/ 3149603 w 4782630"/>
              <a:gd name="connsiteY5" fmla="*/ 4492808 h 4519424"/>
              <a:gd name="connsiteX6" fmla="*/ 579111 w 4782630"/>
              <a:gd name="connsiteY6" fmla="*/ 3250378 h 4519424"/>
              <a:gd name="connsiteX7" fmla="*/ 663759 w 4782630"/>
              <a:gd name="connsiteY7" fmla="*/ 1561261 h 4519424"/>
              <a:gd name="connsiteX8" fmla="*/ 3410171 w 4782630"/>
              <a:gd name="connsiteY8" fmla="*/ 172763 h 4519424"/>
              <a:gd name="connsiteX0" fmla="*/ 3410171 w 4782630"/>
              <a:gd name="connsiteY0" fmla="*/ 172763 h 4546578"/>
              <a:gd name="connsiteX1" fmla="*/ 4216655 w 4782630"/>
              <a:gd name="connsiteY1" fmla="*/ 86867 h 4546578"/>
              <a:gd name="connsiteX2" fmla="*/ 4504431 w 4782630"/>
              <a:gd name="connsiteY2" fmla="*/ 1134000 h 4546578"/>
              <a:gd name="connsiteX3" fmla="*/ 4782630 w 4782630"/>
              <a:gd name="connsiteY3" fmla="*/ 3598531 h 4546578"/>
              <a:gd name="connsiteX4" fmla="*/ 3961490 w 4782630"/>
              <a:gd name="connsiteY4" fmla="*/ 4250102 h 4546578"/>
              <a:gd name="connsiteX5" fmla="*/ 3149603 w 4782630"/>
              <a:gd name="connsiteY5" fmla="*/ 4492808 h 4546578"/>
              <a:gd name="connsiteX6" fmla="*/ 579111 w 4782630"/>
              <a:gd name="connsiteY6" fmla="*/ 3250378 h 4546578"/>
              <a:gd name="connsiteX7" fmla="*/ 663759 w 4782630"/>
              <a:gd name="connsiteY7" fmla="*/ 1561261 h 4546578"/>
              <a:gd name="connsiteX8" fmla="*/ 3410171 w 4782630"/>
              <a:gd name="connsiteY8" fmla="*/ 172763 h 4546578"/>
              <a:gd name="connsiteX0" fmla="*/ 3410171 w 4807335"/>
              <a:gd name="connsiteY0" fmla="*/ 172763 h 4541469"/>
              <a:gd name="connsiteX1" fmla="*/ 4216655 w 4807335"/>
              <a:gd name="connsiteY1" fmla="*/ 86867 h 4541469"/>
              <a:gd name="connsiteX2" fmla="*/ 4504431 w 4807335"/>
              <a:gd name="connsiteY2" fmla="*/ 1134000 h 4541469"/>
              <a:gd name="connsiteX3" fmla="*/ 4782630 w 4807335"/>
              <a:gd name="connsiteY3" fmla="*/ 3598531 h 4541469"/>
              <a:gd name="connsiteX4" fmla="*/ 4659840 w 4807335"/>
              <a:gd name="connsiteY4" fmla="*/ 4223243 h 4541469"/>
              <a:gd name="connsiteX5" fmla="*/ 3149603 w 4807335"/>
              <a:gd name="connsiteY5" fmla="*/ 4492808 h 4541469"/>
              <a:gd name="connsiteX6" fmla="*/ 579111 w 4807335"/>
              <a:gd name="connsiteY6" fmla="*/ 3250378 h 4541469"/>
              <a:gd name="connsiteX7" fmla="*/ 663759 w 4807335"/>
              <a:gd name="connsiteY7" fmla="*/ 1561261 h 4541469"/>
              <a:gd name="connsiteX8" fmla="*/ 3410171 w 4807335"/>
              <a:gd name="connsiteY8" fmla="*/ 172763 h 4541469"/>
              <a:gd name="connsiteX0" fmla="*/ 3410171 w 4782630"/>
              <a:gd name="connsiteY0" fmla="*/ 172763 h 4541469"/>
              <a:gd name="connsiteX1" fmla="*/ 4216655 w 4782630"/>
              <a:gd name="connsiteY1" fmla="*/ 86867 h 4541469"/>
              <a:gd name="connsiteX2" fmla="*/ 4504431 w 4782630"/>
              <a:gd name="connsiteY2" fmla="*/ 1134000 h 4541469"/>
              <a:gd name="connsiteX3" fmla="*/ 4782630 w 4782630"/>
              <a:gd name="connsiteY3" fmla="*/ 3598531 h 4541469"/>
              <a:gd name="connsiteX4" fmla="*/ 4659840 w 4782630"/>
              <a:gd name="connsiteY4" fmla="*/ 4223243 h 4541469"/>
              <a:gd name="connsiteX5" fmla="*/ 3149603 w 4782630"/>
              <a:gd name="connsiteY5" fmla="*/ 4492808 h 4541469"/>
              <a:gd name="connsiteX6" fmla="*/ 579111 w 4782630"/>
              <a:gd name="connsiteY6" fmla="*/ 3250378 h 4541469"/>
              <a:gd name="connsiteX7" fmla="*/ 663759 w 4782630"/>
              <a:gd name="connsiteY7" fmla="*/ 1561261 h 4541469"/>
              <a:gd name="connsiteX8" fmla="*/ 3410171 w 4782630"/>
              <a:gd name="connsiteY8" fmla="*/ 172763 h 4541469"/>
              <a:gd name="connsiteX0" fmla="*/ 3410171 w 4782630"/>
              <a:gd name="connsiteY0" fmla="*/ 172763 h 4729826"/>
              <a:gd name="connsiteX1" fmla="*/ 4216655 w 4782630"/>
              <a:gd name="connsiteY1" fmla="*/ 86867 h 4729826"/>
              <a:gd name="connsiteX2" fmla="*/ 4504431 w 4782630"/>
              <a:gd name="connsiteY2" fmla="*/ 1134000 h 4729826"/>
              <a:gd name="connsiteX3" fmla="*/ 4782630 w 4782630"/>
              <a:gd name="connsiteY3" fmla="*/ 3598531 h 4729826"/>
              <a:gd name="connsiteX4" fmla="*/ 4270377 w 4782630"/>
              <a:gd name="connsiteY4" fmla="*/ 4652997 h 4729826"/>
              <a:gd name="connsiteX5" fmla="*/ 3149603 w 4782630"/>
              <a:gd name="connsiteY5" fmla="*/ 4492808 h 4729826"/>
              <a:gd name="connsiteX6" fmla="*/ 579111 w 4782630"/>
              <a:gd name="connsiteY6" fmla="*/ 3250378 h 4729826"/>
              <a:gd name="connsiteX7" fmla="*/ 663759 w 4782630"/>
              <a:gd name="connsiteY7" fmla="*/ 1561261 h 4729826"/>
              <a:gd name="connsiteX8" fmla="*/ 3410171 w 4782630"/>
              <a:gd name="connsiteY8" fmla="*/ 172763 h 4729826"/>
              <a:gd name="connsiteX0" fmla="*/ 3410171 w 4786349"/>
              <a:gd name="connsiteY0" fmla="*/ 172763 h 4729826"/>
              <a:gd name="connsiteX1" fmla="*/ 4216655 w 4786349"/>
              <a:gd name="connsiteY1" fmla="*/ 86867 h 4729826"/>
              <a:gd name="connsiteX2" fmla="*/ 4504431 w 4786349"/>
              <a:gd name="connsiteY2" fmla="*/ 1134000 h 4729826"/>
              <a:gd name="connsiteX3" fmla="*/ 4782630 w 4786349"/>
              <a:gd name="connsiteY3" fmla="*/ 3598531 h 4729826"/>
              <a:gd name="connsiteX4" fmla="*/ 4270377 w 4786349"/>
              <a:gd name="connsiteY4" fmla="*/ 4652997 h 4729826"/>
              <a:gd name="connsiteX5" fmla="*/ 3149603 w 4786349"/>
              <a:gd name="connsiteY5" fmla="*/ 4492808 h 4729826"/>
              <a:gd name="connsiteX6" fmla="*/ 579111 w 4786349"/>
              <a:gd name="connsiteY6" fmla="*/ 3250378 h 4729826"/>
              <a:gd name="connsiteX7" fmla="*/ 663759 w 4786349"/>
              <a:gd name="connsiteY7" fmla="*/ 1561261 h 4729826"/>
              <a:gd name="connsiteX8" fmla="*/ 3410171 w 4786349"/>
              <a:gd name="connsiteY8" fmla="*/ 172763 h 4729826"/>
              <a:gd name="connsiteX0" fmla="*/ 3410171 w 4833876"/>
              <a:gd name="connsiteY0" fmla="*/ 172763 h 4539100"/>
              <a:gd name="connsiteX1" fmla="*/ 4216655 w 4833876"/>
              <a:gd name="connsiteY1" fmla="*/ 86867 h 4539100"/>
              <a:gd name="connsiteX2" fmla="*/ 4504431 w 4833876"/>
              <a:gd name="connsiteY2" fmla="*/ 1134000 h 4539100"/>
              <a:gd name="connsiteX3" fmla="*/ 4782630 w 4833876"/>
              <a:gd name="connsiteY3" fmla="*/ 3598531 h 4539100"/>
              <a:gd name="connsiteX4" fmla="*/ 4726991 w 4833876"/>
              <a:gd name="connsiteY4" fmla="*/ 4209814 h 4539100"/>
              <a:gd name="connsiteX5" fmla="*/ 3149603 w 4833876"/>
              <a:gd name="connsiteY5" fmla="*/ 4492808 h 4539100"/>
              <a:gd name="connsiteX6" fmla="*/ 579111 w 4833876"/>
              <a:gd name="connsiteY6" fmla="*/ 3250378 h 4539100"/>
              <a:gd name="connsiteX7" fmla="*/ 663759 w 4833876"/>
              <a:gd name="connsiteY7" fmla="*/ 1561261 h 4539100"/>
              <a:gd name="connsiteX8" fmla="*/ 3410171 w 4833876"/>
              <a:gd name="connsiteY8" fmla="*/ 172763 h 4539100"/>
              <a:gd name="connsiteX0" fmla="*/ 3410171 w 4833876"/>
              <a:gd name="connsiteY0" fmla="*/ 172763 h 4558513"/>
              <a:gd name="connsiteX1" fmla="*/ 4216655 w 4833876"/>
              <a:gd name="connsiteY1" fmla="*/ 86867 h 4558513"/>
              <a:gd name="connsiteX2" fmla="*/ 4504431 w 4833876"/>
              <a:gd name="connsiteY2" fmla="*/ 1134000 h 4558513"/>
              <a:gd name="connsiteX3" fmla="*/ 4782630 w 4833876"/>
              <a:gd name="connsiteY3" fmla="*/ 3598531 h 4558513"/>
              <a:gd name="connsiteX4" fmla="*/ 4726991 w 4833876"/>
              <a:gd name="connsiteY4" fmla="*/ 4303822 h 4558513"/>
              <a:gd name="connsiteX5" fmla="*/ 3149603 w 4833876"/>
              <a:gd name="connsiteY5" fmla="*/ 4492808 h 4558513"/>
              <a:gd name="connsiteX6" fmla="*/ 579111 w 4833876"/>
              <a:gd name="connsiteY6" fmla="*/ 3250378 h 4558513"/>
              <a:gd name="connsiteX7" fmla="*/ 663759 w 4833876"/>
              <a:gd name="connsiteY7" fmla="*/ 1561261 h 4558513"/>
              <a:gd name="connsiteX8" fmla="*/ 3410171 w 4833876"/>
              <a:gd name="connsiteY8" fmla="*/ 172763 h 4558513"/>
              <a:gd name="connsiteX0" fmla="*/ 3410171 w 4833876"/>
              <a:gd name="connsiteY0" fmla="*/ 172763 h 4549335"/>
              <a:gd name="connsiteX1" fmla="*/ 4216655 w 4833876"/>
              <a:gd name="connsiteY1" fmla="*/ 86867 h 4549335"/>
              <a:gd name="connsiteX2" fmla="*/ 4504431 w 4833876"/>
              <a:gd name="connsiteY2" fmla="*/ 1134000 h 4549335"/>
              <a:gd name="connsiteX3" fmla="*/ 4782630 w 4833876"/>
              <a:gd name="connsiteY3" fmla="*/ 3598531 h 4549335"/>
              <a:gd name="connsiteX4" fmla="*/ 4726991 w 4833876"/>
              <a:gd name="connsiteY4" fmla="*/ 4263532 h 4549335"/>
              <a:gd name="connsiteX5" fmla="*/ 3149603 w 4833876"/>
              <a:gd name="connsiteY5" fmla="*/ 4492808 h 4549335"/>
              <a:gd name="connsiteX6" fmla="*/ 579111 w 4833876"/>
              <a:gd name="connsiteY6" fmla="*/ 3250378 h 4549335"/>
              <a:gd name="connsiteX7" fmla="*/ 663759 w 4833876"/>
              <a:gd name="connsiteY7" fmla="*/ 1561261 h 4549335"/>
              <a:gd name="connsiteX8" fmla="*/ 3410171 w 4833876"/>
              <a:gd name="connsiteY8" fmla="*/ 172763 h 4549335"/>
              <a:gd name="connsiteX0" fmla="*/ 3410171 w 4900637"/>
              <a:gd name="connsiteY0" fmla="*/ 172763 h 4539121"/>
              <a:gd name="connsiteX1" fmla="*/ 4216655 w 4900637"/>
              <a:gd name="connsiteY1" fmla="*/ 86867 h 4539121"/>
              <a:gd name="connsiteX2" fmla="*/ 4504431 w 4900637"/>
              <a:gd name="connsiteY2" fmla="*/ 1134000 h 4539121"/>
              <a:gd name="connsiteX3" fmla="*/ 4782630 w 4900637"/>
              <a:gd name="connsiteY3" fmla="*/ 3598531 h 4539121"/>
              <a:gd name="connsiteX4" fmla="*/ 4726991 w 4900637"/>
              <a:gd name="connsiteY4" fmla="*/ 4263532 h 4539121"/>
              <a:gd name="connsiteX5" fmla="*/ 3149603 w 4900637"/>
              <a:gd name="connsiteY5" fmla="*/ 4492808 h 4539121"/>
              <a:gd name="connsiteX6" fmla="*/ 579111 w 4900637"/>
              <a:gd name="connsiteY6" fmla="*/ 3250378 h 4539121"/>
              <a:gd name="connsiteX7" fmla="*/ 663759 w 4900637"/>
              <a:gd name="connsiteY7" fmla="*/ 1561261 h 4539121"/>
              <a:gd name="connsiteX8" fmla="*/ 3410171 w 4900637"/>
              <a:gd name="connsiteY8" fmla="*/ 172763 h 4539121"/>
              <a:gd name="connsiteX0" fmla="*/ 3410171 w 4809046"/>
              <a:gd name="connsiteY0" fmla="*/ 172763 h 4529433"/>
              <a:gd name="connsiteX1" fmla="*/ 4216655 w 4809046"/>
              <a:gd name="connsiteY1" fmla="*/ 86867 h 4529433"/>
              <a:gd name="connsiteX2" fmla="*/ 4504431 w 4809046"/>
              <a:gd name="connsiteY2" fmla="*/ 1134000 h 4529433"/>
              <a:gd name="connsiteX3" fmla="*/ 4782630 w 4809046"/>
              <a:gd name="connsiteY3" fmla="*/ 3598531 h 4529433"/>
              <a:gd name="connsiteX4" fmla="*/ 4525543 w 4809046"/>
              <a:gd name="connsiteY4" fmla="*/ 4196382 h 4529433"/>
              <a:gd name="connsiteX5" fmla="*/ 3149603 w 4809046"/>
              <a:gd name="connsiteY5" fmla="*/ 4492808 h 4529433"/>
              <a:gd name="connsiteX6" fmla="*/ 579111 w 4809046"/>
              <a:gd name="connsiteY6" fmla="*/ 3250378 h 4529433"/>
              <a:gd name="connsiteX7" fmla="*/ 663759 w 4809046"/>
              <a:gd name="connsiteY7" fmla="*/ 1561261 h 4529433"/>
              <a:gd name="connsiteX8" fmla="*/ 3410171 w 4809046"/>
              <a:gd name="connsiteY8" fmla="*/ 172763 h 4529433"/>
              <a:gd name="connsiteX0" fmla="*/ 3410171 w 4824208"/>
              <a:gd name="connsiteY0" fmla="*/ 172763 h 4531976"/>
              <a:gd name="connsiteX1" fmla="*/ 4216655 w 4824208"/>
              <a:gd name="connsiteY1" fmla="*/ 86867 h 4531976"/>
              <a:gd name="connsiteX2" fmla="*/ 4504431 w 4824208"/>
              <a:gd name="connsiteY2" fmla="*/ 1134000 h 4531976"/>
              <a:gd name="connsiteX3" fmla="*/ 4809489 w 4824208"/>
              <a:gd name="connsiteY3" fmla="*/ 3947706 h 4531976"/>
              <a:gd name="connsiteX4" fmla="*/ 4525543 w 4824208"/>
              <a:gd name="connsiteY4" fmla="*/ 4196382 h 4531976"/>
              <a:gd name="connsiteX5" fmla="*/ 3149603 w 4824208"/>
              <a:gd name="connsiteY5" fmla="*/ 4492808 h 4531976"/>
              <a:gd name="connsiteX6" fmla="*/ 579111 w 4824208"/>
              <a:gd name="connsiteY6" fmla="*/ 3250378 h 4531976"/>
              <a:gd name="connsiteX7" fmla="*/ 663759 w 4824208"/>
              <a:gd name="connsiteY7" fmla="*/ 1561261 h 4531976"/>
              <a:gd name="connsiteX8" fmla="*/ 3410171 w 4824208"/>
              <a:gd name="connsiteY8" fmla="*/ 172763 h 4531976"/>
              <a:gd name="connsiteX0" fmla="*/ 3410171 w 4810303"/>
              <a:gd name="connsiteY0" fmla="*/ 172763 h 4519375"/>
              <a:gd name="connsiteX1" fmla="*/ 4216655 w 4810303"/>
              <a:gd name="connsiteY1" fmla="*/ 86867 h 4519375"/>
              <a:gd name="connsiteX2" fmla="*/ 4504431 w 4810303"/>
              <a:gd name="connsiteY2" fmla="*/ 1134000 h 4519375"/>
              <a:gd name="connsiteX3" fmla="*/ 4809489 w 4810303"/>
              <a:gd name="connsiteY3" fmla="*/ 3947706 h 4519375"/>
              <a:gd name="connsiteX4" fmla="*/ 2658804 w 4810303"/>
              <a:gd name="connsiteY4" fmla="*/ 4088943 h 4519375"/>
              <a:gd name="connsiteX5" fmla="*/ 3149603 w 4810303"/>
              <a:gd name="connsiteY5" fmla="*/ 4492808 h 4519375"/>
              <a:gd name="connsiteX6" fmla="*/ 579111 w 4810303"/>
              <a:gd name="connsiteY6" fmla="*/ 3250378 h 4519375"/>
              <a:gd name="connsiteX7" fmla="*/ 663759 w 4810303"/>
              <a:gd name="connsiteY7" fmla="*/ 1561261 h 4519375"/>
              <a:gd name="connsiteX8" fmla="*/ 3410171 w 4810303"/>
              <a:gd name="connsiteY8" fmla="*/ 172763 h 4519375"/>
              <a:gd name="connsiteX0" fmla="*/ 3410171 w 4810467"/>
              <a:gd name="connsiteY0" fmla="*/ 172763 h 4166678"/>
              <a:gd name="connsiteX1" fmla="*/ 4216655 w 4810467"/>
              <a:gd name="connsiteY1" fmla="*/ 86867 h 4166678"/>
              <a:gd name="connsiteX2" fmla="*/ 4504431 w 4810467"/>
              <a:gd name="connsiteY2" fmla="*/ 1134000 h 4166678"/>
              <a:gd name="connsiteX3" fmla="*/ 4809489 w 4810467"/>
              <a:gd name="connsiteY3" fmla="*/ 3947706 h 4166678"/>
              <a:gd name="connsiteX4" fmla="*/ 2658804 w 4810467"/>
              <a:gd name="connsiteY4" fmla="*/ 4088943 h 4166678"/>
              <a:gd name="connsiteX5" fmla="*/ 1175426 w 4810467"/>
              <a:gd name="connsiteY5" fmla="*/ 3512434 h 4166678"/>
              <a:gd name="connsiteX6" fmla="*/ 579111 w 4810467"/>
              <a:gd name="connsiteY6" fmla="*/ 3250378 h 4166678"/>
              <a:gd name="connsiteX7" fmla="*/ 663759 w 4810467"/>
              <a:gd name="connsiteY7" fmla="*/ 1561261 h 4166678"/>
              <a:gd name="connsiteX8" fmla="*/ 3410171 w 4810467"/>
              <a:gd name="connsiteY8" fmla="*/ 172763 h 4166678"/>
              <a:gd name="connsiteX0" fmla="*/ 3410171 w 4810467"/>
              <a:gd name="connsiteY0" fmla="*/ 172763 h 4132257"/>
              <a:gd name="connsiteX1" fmla="*/ 4216655 w 4810467"/>
              <a:gd name="connsiteY1" fmla="*/ 86867 h 4132257"/>
              <a:gd name="connsiteX2" fmla="*/ 4504431 w 4810467"/>
              <a:gd name="connsiteY2" fmla="*/ 1134000 h 4132257"/>
              <a:gd name="connsiteX3" fmla="*/ 4809489 w 4810467"/>
              <a:gd name="connsiteY3" fmla="*/ 3947706 h 4132257"/>
              <a:gd name="connsiteX4" fmla="*/ 2658804 w 4810467"/>
              <a:gd name="connsiteY4" fmla="*/ 4088943 h 4132257"/>
              <a:gd name="connsiteX5" fmla="*/ 1175426 w 4810467"/>
              <a:gd name="connsiteY5" fmla="*/ 3512434 h 4132257"/>
              <a:gd name="connsiteX6" fmla="*/ 579111 w 4810467"/>
              <a:gd name="connsiteY6" fmla="*/ 3250378 h 4132257"/>
              <a:gd name="connsiteX7" fmla="*/ 663759 w 4810467"/>
              <a:gd name="connsiteY7" fmla="*/ 1561261 h 4132257"/>
              <a:gd name="connsiteX8" fmla="*/ 3410171 w 4810467"/>
              <a:gd name="connsiteY8" fmla="*/ 172763 h 4132257"/>
              <a:gd name="connsiteX0" fmla="*/ 3410171 w 4809489"/>
              <a:gd name="connsiteY0" fmla="*/ 172763 h 4089672"/>
              <a:gd name="connsiteX1" fmla="*/ 4216655 w 4809489"/>
              <a:gd name="connsiteY1" fmla="*/ 86867 h 4089672"/>
              <a:gd name="connsiteX2" fmla="*/ 4504431 w 4809489"/>
              <a:gd name="connsiteY2" fmla="*/ 1134000 h 4089672"/>
              <a:gd name="connsiteX3" fmla="*/ 4809489 w 4809489"/>
              <a:gd name="connsiteY3" fmla="*/ 3947706 h 4089672"/>
              <a:gd name="connsiteX4" fmla="*/ 2658804 w 4809489"/>
              <a:gd name="connsiteY4" fmla="*/ 4088943 h 4089672"/>
              <a:gd name="connsiteX5" fmla="*/ 1175426 w 4809489"/>
              <a:gd name="connsiteY5" fmla="*/ 3512434 h 4089672"/>
              <a:gd name="connsiteX6" fmla="*/ 579111 w 4809489"/>
              <a:gd name="connsiteY6" fmla="*/ 3250378 h 4089672"/>
              <a:gd name="connsiteX7" fmla="*/ 663759 w 4809489"/>
              <a:gd name="connsiteY7" fmla="*/ 1561261 h 4089672"/>
              <a:gd name="connsiteX8" fmla="*/ 3410171 w 4809489"/>
              <a:gd name="connsiteY8" fmla="*/ 172763 h 4089672"/>
              <a:gd name="connsiteX0" fmla="*/ 3410171 w 4836348"/>
              <a:gd name="connsiteY0" fmla="*/ 172763 h 4128009"/>
              <a:gd name="connsiteX1" fmla="*/ 4216655 w 4836348"/>
              <a:gd name="connsiteY1" fmla="*/ 86867 h 4128009"/>
              <a:gd name="connsiteX2" fmla="*/ 4504431 w 4836348"/>
              <a:gd name="connsiteY2" fmla="*/ 1134000 h 4128009"/>
              <a:gd name="connsiteX3" fmla="*/ 4836348 w 4836348"/>
              <a:gd name="connsiteY3" fmla="*/ 4068574 h 4128009"/>
              <a:gd name="connsiteX4" fmla="*/ 2658804 w 4836348"/>
              <a:gd name="connsiteY4" fmla="*/ 4088943 h 4128009"/>
              <a:gd name="connsiteX5" fmla="*/ 1175426 w 4836348"/>
              <a:gd name="connsiteY5" fmla="*/ 3512434 h 4128009"/>
              <a:gd name="connsiteX6" fmla="*/ 579111 w 4836348"/>
              <a:gd name="connsiteY6" fmla="*/ 3250378 h 4128009"/>
              <a:gd name="connsiteX7" fmla="*/ 663759 w 4836348"/>
              <a:gd name="connsiteY7" fmla="*/ 1561261 h 4128009"/>
              <a:gd name="connsiteX8" fmla="*/ 3410171 w 4836348"/>
              <a:gd name="connsiteY8" fmla="*/ 172763 h 4128009"/>
              <a:gd name="connsiteX0" fmla="*/ 3410171 w 4836348"/>
              <a:gd name="connsiteY0" fmla="*/ 172763 h 4104308"/>
              <a:gd name="connsiteX1" fmla="*/ 4216655 w 4836348"/>
              <a:gd name="connsiteY1" fmla="*/ 86867 h 4104308"/>
              <a:gd name="connsiteX2" fmla="*/ 4504431 w 4836348"/>
              <a:gd name="connsiteY2" fmla="*/ 1134000 h 4104308"/>
              <a:gd name="connsiteX3" fmla="*/ 4836348 w 4836348"/>
              <a:gd name="connsiteY3" fmla="*/ 4068574 h 4104308"/>
              <a:gd name="connsiteX4" fmla="*/ 2658804 w 4836348"/>
              <a:gd name="connsiteY4" fmla="*/ 4088943 h 4104308"/>
              <a:gd name="connsiteX5" fmla="*/ 1175426 w 4836348"/>
              <a:gd name="connsiteY5" fmla="*/ 3512434 h 4104308"/>
              <a:gd name="connsiteX6" fmla="*/ 579111 w 4836348"/>
              <a:gd name="connsiteY6" fmla="*/ 3250378 h 4104308"/>
              <a:gd name="connsiteX7" fmla="*/ 663759 w 4836348"/>
              <a:gd name="connsiteY7" fmla="*/ 1561261 h 4104308"/>
              <a:gd name="connsiteX8" fmla="*/ 3410171 w 4836348"/>
              <a:gd name="connsiteY8" fmla="*/ 172763 h 4104308"/>
              <a:gd name="connsiteX0" fmla="*/ 3410171 w 4836348"/>
              <a:gd name="connsiteY0" fmla="*/ 172763 h 4088943"/>
              <a:gd name="connsiteX1" fmla="*/ 4216655 w 4836348"/>
              <a:gd name="connsiteY1" fmla="*/ 86867 h 4088943"/>
              <a:gd name="connsiteX2" fmla="*/ 4504431 w 4836348"/>
              <a:gd name="connsiteY2" fmla="*/ 1134000 h 4088943"/>
              <a:gd name="connsiteX3" fmla="*/ 4836348 w 4836348"/>
              <a:gd name="connsiteY3" fmla="*/ 4068574 h 4088943"/>
              <a:gd name="connsiteX4" fmla="*/ 2658804 w 4836348"/>
              <a:gd name="connsiteY4" fmla="*/ 4088943 h 4088943"/>
              <a:gd name="connsiteX5" fmla="*/ 1175426 w 4836348"/>
              <a:gd name="connsiteY5" fmla="*/ 3512434 h 4088943"/>
              <a:gd name="connsiteX6" fmla="*/ 579111 w 4836348"/>
              <a:gd name="connsiteY6" fmla="*/ 3250378 h 4088943"/>
              <a:gd name="connsiteX7" fmla="*/ 663759 w 4836348"/>
              <a:gd name="connsiteY7" fmla="*/ 1561261 h 4088943"/>
              <a:gd name="connsiteX8" fmla="*/ 3410171 w 4836348"/>
              <a:gd name="connsiteY8" fmla="*/ 172763 h 4088943"/>
              <a:gd name="connsiteX0" fmla="*/ 3410171 w 4836348"/>
              <a:gd name="connsiteY0" fmla="*/ 172763 h 4076615"/>
              <a:gd name="connsiteX1" fmla="*/ 4216655 w 4836348"/>
              <a:gd name="connsiteY1" fmla="*/ 86867 h 4076615"/>
              <a:gd name="connsiteX2" fmla="*/ 4504431 w 4836348"/>
              <a:gd name="connsiteY2" fmla="*/ 1134000 h 4076615"/>
              <a:gd name="connsiteX3" fmla="*/ 4836348 w 4836348"/>
              <a:gd name="connsiteY3" fmla="*/ 4068574 h 4076615"/>
              <a:gd name="connsiteX4" fmla="*/ 2658804 w 4836348"/>
              <a:gd name="connsiteY4" fmla="*/ 4075513 h 4076615"/>
              <a:gd name="connsiteX5" fmla="*/ 1175426 w 4836348"/>
              <a:gd name="connsiteY5" fmla="*/ 3512434 h 4076615"/>
              <a:gd name="connsiteX6" fmla="*/ 579111 w 4836348"/>
              <a:gd name="connsiteY6" fmla="*/ 3250378 h 4076615"/>
              <a:gd name="connsiteX7" fmla="*/ 663759 w 4836348"/>
              <a:gd name="connsiteY7" fmla="*/ 1561261 h 4076615"/>
              <a:gd name="connsiteX8" fmla="*/ 3410171 w 4836348"/>
              <a:gd name="connsiteY8" fmla="*/ 172763 h 4076615"/>
              <a:gd name="connsiteX0" fmla="*/ 3410171 w 4836348"/>
              <a:gd name="connsiteY0" fmla="*/ 172763 h 4076615"/>
              <a:gd name="connsiteX1" fmla="*/ 4216655 w 4836348"/>
              <a:gd name="connsiteY1" fmla="*/ 86867 h 4076615"/>
              <a:gd name="connsiteX2" fmla="*/ 4504431 w 4836348"/>
              <a:gd name="connsiteY2" fmla="*/ 1134000 h 4076615"/>
              <a:gd name="connsiteX3" fmla="*/ 4836348 w 4836348"/>
              <a:gd name="connsiteY3" fmla="*/ 4068574 h 4076615"/>
              <a:gd name="connsiteX4" fmla="*/ 2403638 w 4836348"/>
              <a:gd name="connsiteY4" fmla="*/ 4075513 h 4076615"/>
              <a:gd name="connsiteX5" fmla="*/ 1175426 w 4836348"/>
              <a:gd name="connsiteY5" fmla="*/ 3512434 h 4076615"/>
              <a:gd name="connsiteX6" fmla="*/ 579111 w 4836348"/>
              <a:gd name="connsiteY6" fmla="*/ 3250378 h 4076615"/>
              <a:gd name="connsiteX7" fmla="*/ 663759 w 4836348"/>
              <a:gd name="connsiteY7" fmla="*/ 1561261 h 4076615"/>
              <a:gd name="connsiteX8" fmla="*/ 3410171 w 4836348"/>
              <a:gd name="connsiteY8" fmla="*/ 172763 h 4076615"/>
              <a:gd name="connsiteX0" fmla="*/ 3410171 w 4836348"/>
              <a:gd name="connsiteY0" fmla="*/ 172763 h 4076615"/>
              <a:gd name="connsiteX1" fmla="*/ 4216655 w 4836348"/>
              <a:gd name="connsiteY1" fmla="*/ 86867 h 4076615"/>
              <a:gd name="connsiteX2" fmla="*/ 4504431 w 4836348"/>
              <a:gd name="connsiteY2" fmla="*/ 1134000 h 4076615"/>
              <a:gd name="connsiteX3" fmla="*/ 4836348 w 4836348"/>
              <a:gd name="connsiteY3" fmla="*/ 4068574 h 4076615"/>
              <a:gd name="connsiteX4" fmla="*/ 2403638 w 4836348"/>
              <a:gd name="connsiteY4" fmla="*/ 4075513 h 4076615"/>
              <a:gd name="connsiteX5" fmla="*/ 1175426 w 4836348"/>
              <a:gd name="connsiteY5" fmla="*/ 3512434 h 4076615"/>
              <a:gd name="connsiteX6" fmla="*/ 579111 w 4836348"/>
              <a:gd name="connsiteY6" fmla="*/ 3250378 h 4076615"/>
              <a:gd name="connsiteX7" fmla="*/ 663759 w 4836348"/>
              <a:gd name="connsiteY7" fmla="*/ 1561261 h 4076615"/>
              <a:gd name="connsiteX8" fmla="*/ 3410171 w 4836348"/>
              <a:gd name="connsiteY8" fmla="*/ 172763 h 4076615"/>
              <a:gd name="connsiteX0" fmla="*/ 3410171 w 4836348"/>
              <a:gd name="connsiteY0" fmla="*/ 172763 h 4076615"/>
              <a:gd name="connsiteX1" fmla="*/ 4216655 w 4836348"/>
              <a:gd name="connsiteY1" fmla="*/ 86867 h 4076615"/>
              <a:gd name="connsiteX2" fmla="*/ 4504431 w 4836348"/>
              <a:gd name="connsiteY2" fmla="*/ 1134000 h 4076615"/>
              <a:gd name="connsiteX3" fmla="*/ 4836348 w 4836348"/>
              <a:gd name="connsiteY3" fmla="*/ 4068574 h 4076615"/>
              <a:gd name="connsiteX4" fmla="*/ 2403638 w 4836348"/>
              <a:gd name="connsiteY4" fmla="*/ 4075513 h 4076615"/>
              <a:gd name="connsiteX5" fmla="*/ 1202285 w 4836348"/>
              <a:gd name="connsiteY5" fmla="*/ 3418425 h 4076615"/>
              <a:gd name="connsiteX6" fmla="*/ 579111 w 4836348"/>
              <a:gd name="connsiteY6" fmla="*/ 3250378 h 4076615"/>
              <a:gd name="connsiteX7" fmla="*/ 663759 w 4836348"/>
              <a:gd name="connsiteY7" fmla="*/ 1561261 h 4076615"/>
              <a:gd name="connsiteX8" fmla="*/ 3410171 w 4836348"/>
              <a:gd name="connsiteY8" fmla="*/ 172763 h 4076615"/>
              <a:gd name="connsiteX0" fmla="*/ 3894744 w 5320921"/>
              <a:gd name="connsiteY0" fmla="*/ 172763 h 4076615"/>
              <a:gd name="connsiteX1" fmla="*/ 4701228 w 5320921"/>
              <a:gd name="connsiteY1" fmla="*/ 86867 h 4076615"/>
              <a:gd name="connsiteX2" fmla="*/ 4989004 w 5320921"/>
              <a:gd name="connsiteY2" fmla="*/ 1134000 h 4076615"/>
              <a:gd name="connsiteX3" fmla="*/ 5320921 w 5320921"/>
              <a:gd name="connsiteY3" fmla="*/ 4068574 h 4076615"/>
              <a:gd name="connsiteX4" fmla="*/ 2888211 w 5320921"/>
              <a:gd name="connsiteY4" fmla="*/ 4075513 h 4076615"/>
              <a:gd name="connsiteX5" fmla="*/ 1686858 w 5320921"/>
              <a:gd name="connsiteY5" fmla="*/ 3418425 h 4076615"/>
              <a:gd name="connsiteX6" fmla="*/ 231038 w 5320921"/>
              <a:gd name="connsiteY6" fmla="*/ 2753476 h 4076615"/>
              <a:gd name="connsiteX7" fmla="*/ 1148332 w 5320921"/>
              <a:gd name="connsiteY7" fmla="*/ 1561261 h 4076615"/>
              <a:gd name="connsiteX8" fmla="*/ 3894744 w 5320921"/>
              <a:gd name="connsiteY8" fmla="*/ 172763 h 4076615"/>
              <a:gd name="connsiteX0" fmla="*/ 3894744 w 5320921"/>
              <a:gd name="connsiteY0" fmla="*/ 172763 h 4076615"/>
              <a:gd name="connsiteX1" fmla="*/ 4701228 w 5320921"/>
              <a:gd name="connsiteY1" fmla="*/ 86867 h 4076615"/>
              <a:gd name="connsiteX2" fmla="*/ 4989004 w 5320921"/>
              <a:gd name="connsiteY2" fmla="*/ 1134000 h 4076615"/>
              <a:gd name="connsiteX3" fmla="*/ 5320921 w 5320921"/>
              <a:gd name="connsiteY3" fmla="*/ 4068574 h 4076615"/>
              <a:gd name="connsiteX4" fmla="*/ 2888211 w 5320921"/>
              <a:gd name="connsiteY4" fmla="*/ 4075513 h 4076615"/>
              <a:gd name="connsiteX5" fmla="*/ 1686858 w 5320921"/>
              <a:gd name="connsiteY5" fmla="*/ 3418425 h 4076615"/>
              <a:gd name="connsiteX6" fmla="*/ 231038 w 5320921"/>
              <a:gd name="connsiteY6" fmla="*/ 2753476 h 4076615"/>
              <a:gd name="connsiteX7" fmla="*/ 1148332 w 5320921"/>
              <a:gd name="connsiteY7" fmla="*/ 1561261 h 4076615"/>
              <a:gd name="connsiteX8" fmla="*/ 3894744 w 5320921"/>
              <a:gd name="connsiteY8" fmla="*/ 172763 h 4076615"/>
              <a:gd name="connsiteX0" fmla="*/ 3757870 w 5184047"/>
              <a:gd name="connsiteY0" fmla="*/ 172763 h 4076615"/>
              <a:gd name="connsiteX1" fmla="*/ 4564354 w 5184047"/>
              <a:gd name="connsiteY1" fmla="*/ 86867 h 4076615"/>
              <a:gd name="connsiteX2" fmla="*/ 4852130 w 5184047"/>
              <a:gd name="connsiteY2" fmla="*/ 1134000 h 4076615"/>
              <a:gd name="connsiteX3" fmla="*/ 5184047 w 5184047"/>
              <a:gd name="connsiteY3" fmla="*/ 4068574 h 4076615"/>
              <a:gd name="connsiteX4" fmla="*/ 2751337 w 5184047"/>
              <a:gd name="connsiteY4" fmla="*/ 4075513 h 4076615"/>
              <a:gd name="connsiteX5" fmla="*/ 1549984 w 5184047"/>
              <a:gd name="connsiteY5" fmla="*/ 3418425 h 4076615"/>
              <a:gd name="connsiteX6" fmla="*/ 282180 w 5184047"/>
              <a:gd name="connsiteY6" fmla="*/ 2364012 h 4076615"/>
              <a:gd name="connsiteX7" fmla="*/ 1011458 w 5184047"/>
              <a:gd name="connsiteY7" fmla="*/ 1561261 h 4076615"/>
              <a:gd name="connsiteX8" fmla="*/ 3757870 w 5184047"/>
              <a:gd name="connsiteY8" fmla="*/ 172763 h 4076615"/>
              <a:gd name="connsiteX0" fmla="*/ 3757870 w 5184047"/>
              <a:gd name="connsiteY0" fmla="*/ 172763 h 4076615"/>
              <a:gd name="connsiteX1" fmla="*/ 4564354 w 5184047"/>
              <a:gd name="connsiteY1" fmla="*/ 86867 h 4076615"/>
              <a:gd name="connsiteX2" fmla="*/ 4852130 w 5184047"/>
              <a:gd name="connsiteY2" fmla="*/ 1134000 h 4076615"/>
              <a:gd name="connsiteX3" fmla="*/ 5184047 w 5184047"/>
              <a:gd name="connsiteY3" fmla="*/ 4068574 h 4076615"/>
              <a:gd name="connsiteX4" fmla="*/ 2751337 w 5184047"/>
              <a:gd name="connsiteY4" fmla="*/ 4075513 h 4076615"/>
              <a:gd name="connsiteX5" fmla="*/ 1549984 w 5184047"/>
              <a:gd name="connsiteY5" fmla="*/ 3418425 h 4076615"/>
              <a:gd name="connsiteX6" fmla="*/ 282180 w 5184047"/>
              <a:gd name="connsiteY6" fmla="*/ 2364012 h 4076615"/>
              <a:gd name="connsiteX7" fmla="*/ 1011458 w 5184047"/>
              <a:gd name="connsiteY7" fmla="*/ 1561261 h 4076615"/>
              <a:gd name="connsiteX8" fmla="*/ 3757870 w 5184047"/>
              <a:gd name="connsiteY8" fmla="*/ 172763 h 4076615"/>
              <a:gd name="connsiteX0" fmla="*/ 3757870 w 5184047"/>
              <a:gd name="connsiteY0" fmla="*/ 172763 h 4076615"/>
              <a:gd name="connsiteX1" fmla="*/ 4564354 w 5184047"/>
              <a:gd name="connsiteY1" fmla="*/ 86867 h 4076615"/>
              <a:gd name="connsiteX2" fmla="*/ 4852130 w 5184047"/>
              <a:gd name="connsiteY2" fmla="*/ 1134000 h 4076615"/>
              <a:gd name="connsiteX3" fmla="*/ 5184047 w 5184047"/>
              <a:gd name="connsiteY3" fmla="*/ 4068574 h 4076615"/>
              <a:gd name="connsiteX4" fmla="*/ 2751337 w 5184047"/>
              <a:gd name="connsiteY4" fmla="*/ 4075513 h 4076615"/>
              <a:gd name="connsiteX5" fmla="*/ 1133661 w 5184047"/>
              <a:gd name="connsiteY5" fmla="*/ 3190119 h 4076615"/>
              <a:gd name="connsiteX6" fmla="*/ 282180 w 5184047"/>
              <a:gd name="connsiteY6" fmla="*/ 2364012 h 4076615"/>
              <a:gd name="connsiteX7" fmla="*/ 1011458 w 5184047"/>
              <a:gd name="connsiteY7" fmla="*/ 1561261 h 4076615"/>
              <a:gd name="connsiteX8" fmla="*/ 3757870 w 5184047"/>
              <a:gd name="connsiteY8" fmla="*/ 172763 h 4076615"/>
              <a:gd name="connsiteX0" fmla="*/ 3757870 w 5184047"/>
              <a:gd name="connsiteY0" fmla="*/ 172763 h 4076615"/>
              <a:gd name="connsiteX1" fmla="*/ 4564354 w 5184047"/>
              <a:gd name="connsiteY1" fmla="*/ 86867 h 4076615"/>
              <a:gd name="connsiteX2" fmla="*/ 4852130 w 5184047"/>
              <a:gd name="connsiteY2" fmla="*/ 1134000 h 4076615"/>
              <a:gd name="connsiteX3" fmla="*/ 5184047 w 5184047"/>
              <a:gd name="connsiteY3" fmla="*/ 4068574 h 4076615"/>
              <a:gd name="connsiteX4" fmla="*/ 2751337 w 5184047"/>
              <a:gd name="connsiteY4" fmla="*/ 4075513 h 4076615"/>
              <a:gd name="connsiteX5" fmla="*/ 1133661 w 5184047"/>
              <a:gd name="connsiteY5" fmla="*/ 3190119 h 4076615"/>
              <a:gd name="connsiteX6" fmla="*/ 282180 w 5184047"/>
              <a:gd name="connsiteY6" fmla="*/ 2364012 h 4076615"/>
              <a:gd name="connsiteX7" fmla="*/ 1011458 w 5184047"/>
              <a:gd name="connsiteY7" fmla="*/ 1561261 h 4076615"/>
              <a:gd name="connsiteX8" fmla="*/ 3757870 w 5184047"/>
              <a:gd name="connsiteY8" fmla="*/ 172763 h 4076615"/>
              <a:gd name="connsiteX0" fmla="*/ 3739516 w 5165693"/>
              <a:gd name="connsiteY0" fmla="*/ 172763 h 4076615"/>
              <a:gd name="connsiteX1" fmla="*/ 4546000 w 5165693"/>
              <a:gd name="connsiteY1" fmla="*/ 86867 h 4076615"/>
              <a:gd name="connsiteX2" fmla="*/ 4833776 w 5165693"/>
              <a:gd name="connsiteY2" fmla="*/ 1134000 h 4076615"/>
              <a:gd name="connsiteX3" fmla="*/ 5165693 w 5165693"/>
              <a:gd name="connsiteY3" fmla="*/ 4068574 h 4076615"/>
              <a:gd name="connsiteX4" fmla="*/ 2732983 w 5165693"/>
              <a:gd name="connsiteY4" fmla="*/ 4075513 h 4076615"/>
              <a:gd name="connsiteX5" fmla="*/ 1115307 w 5165693"/>
              <a:gd name="connsiteY5" fmla="*/ 3190119 h 4076615"/>
              <a:gd name="connsiteX6" fmla="*/ 290686 w 5165693"/>
              <a:gd name="connsiteY6" fmla="*/ 2364012 h 4076615"/>
              <a:gd name="connsiteX7" fmla="*/ 993104 w 5165693"/>
              <a:gd name="connsiteY7" fmla="*/ 1561261 h 4076615"/>
              <a:gd name="connsiteX8" fmla="*/ 3739516 w 5165693"/>
              <a:gd name="connsiteY8" fmla="*/ 172763 h 4076615"/>
              <a:gd name="connsiteX0" fmla="*/ 3470811 w 4896988"/>
              <a:gd name="connsiteY0" fmla="*/ 172763 h 4076615"/>
              <a:gd name="connsiteX1" fmla="*/ 4277295 w 4896988"/>
              <a:gd name="connsiteY1" fmla="*/ 86867 h 4076615"/>
              <a:gd name="connsiteX2" fmla="*/ 4565071 w 4896988"/>
              <a:gd name="connsiteY2" fmla="*/ 1134000 h 4076615"/>
              <a:gd name="connsiteX3" fmla="*/ 4896988 w 4896988"/>
              <a:gd name="connsiteY3" fmla="*/ 4068574 h 4076615"/>
              <a:gd name="connsiteX4" fmla="*/ 2464278 w 4896988"/>
              <a:gd name="connsiteY4" fmla="*/ 4075513 h 4076615"/>
              <a:gd name="connsiteX5" fmla="*/ 846602 w 4896988"/>
              <a:gd name="connsiteY5" fmla="*/ 3190119 h 4076615"/>
              <a:gd name="connsiteX6" fmla="*/ 21981 w 4896988"/>
              <a:gd name="connsiteY6" fmla="*/ 2364012 h 4076615"/>
              <a:gd name="connsiteX7" fmla="*/ 724399 w 4896988"/>
              <a:gd name="connsiteY7" fmla="*/ 1561261 h 4076615"/>
              <a:gd name="connsiteX8" fmla="*/ 3470811 w 4896988"/>
              <a:gd name="connsiteY8" fmla="*/ 172763 h 4076615"/>
              <a:gd name="connsiteX0" fmla="*/ 3448830 w 4875007"/>
              <a:gd name="connsiteY0" fmla="*/ 172763 h 4076615"/>
              <a:gd name="connsiteX1" fmla="*/ 4255314 w 4875007"/>
              <a:gd name="connsiteY1" fmla="*/ 86867 h 4076615"/>
              <a:gd name="connsiteX2" fmla="*/ 4543090 w 4875007"/>
              <a:gd name="connsiteY2" fmla="*/ 1134000 h 4076615"/>
              <a:gd name="connsiteX3" fmla="*/ 4875007 w 4875007"/>
              <a:gd name="connsiteY3" fmla="*/ 4068574 h 4076615"/>
              <a:gd name="connsiteX4" fmla="*/ 2442297 w 4875007"/>
              <a:gd name="connsiteY4" fmla="*/ 4075513 h 4076615"/>
              <a:gd name="connsiteX5" fmla="*/ 824621 w 4875007"/>
              <a:gd name="connsiteY5" fmla="*/ 3190119 h 4076615"/>
              <a:gd name="connsiteX6" fmla="*/ 0 w 4875007"/>
              <a:gd name="connsiteY6" fmla="*/ 2364012 h 4076615"/>
              <a:gd name="connsiteX7" fmla="*/ 836716 w 4875007"/>
              <a:gd name="connsiteY7" fmla="*/ 1400104 h 4076615"/>
              <a:gd name="connsiteX8" fmla="*/ 3448830 w 4875007"/>
              <a:gd name="connsiteY8" fmla="*/ 172763 h 4076615"/>
              <a:gd name="connsiteX0" fmla="*/ 3448830 w 4875007"/>
              <a:gd name="connsiteY0" fmla="*/ 172763 h 4076615"/>
              <a:gd name="connsiteX1" fmla="*/ 4255314 w 4875007"/>
              <a:gd name="connsiteY1" fmla="*/ 86867 h 4076615"/>
              <a:gd name="connsiteX2" fmla="*/ 4543090 w 4875007"/>
              <a:gd name="connsiteY2" fmla="*/ 1134000 h 4076615"/>
              <a:gd name="connsiteX3" fmla="*/ 4875007 w 4875007"/>
              <a:gd name="connsiteY3" fmla="*/ 4068574 h 4076615"/>
              <a:gd name="connsiteX4" fmla="*/ 2442297 w 4875007"/>
              <a:gd name="connsiteY4" fmla="*/ 4075513 h 4076615"/>
              <a:gd name="connsiteX5" fmla="*/ 824621 w 4875007"/>
              <a:gd name="connsiteY5" fmla="*/ 3190119 h 4076615"/>
              <a:gd name="connsiteX6" fmla="*/ 0 w 4875007"/>
              <a:gd name="connsiteY6" fmla="*/ 2364012 h 4076615"/>
              <a:gd name="connsiteX7" fmla="*/ 836716 w 4875007"/>
              <a:gd name="connsiteY7" fmla="*/ 1400104 h 4076615"/>
              <a:gd name="connsiteX8" fmla="*/ 3448830 w 4875007"/>
              <a:gd name="connsiteY8" fmla="*/ 172763 h 4076615"/>
              <a:gd name="connsiteX0" fmla="*/ 3448830 w 4875007"/>
              <a:gd name="connsiteY0" fmla="*/ 172763 h 4076615"/>
              <a:gd name="connsiteX1" fmla="*/ 4255314 w 4875007"/>
              <a:gd name="connsiteY1" fmla="*/ 86867 h 4076615"/>
              <a:gd name="connsiteX2" fmla="*/ 4543090 w 4875007"/>
              <a:gd name="connsiteY2" fmla="*/ 1134000 h 4076615"/>
              <a:gd name="connsiteX3" fmla="*/ 4875007 w 4875007"/>
              <a:gd name="connsiteY3" fmla="*/ 4068574 h 4076615"/>
              <a:gd name="connsiteX4" fmla="*/ 2442297 w 4875007"/>
              <a:gd name="connsiteY4" fmla="*/ 4075513 h 4076615"/>
              <a:gd name="connsiteX5" fmla="*/ 824621 w 4875007"/>
              <a:gd name="connsiteY5" fmla="*/ 3190119 h 4076615"/>
              <a:gd name="connsiteX6" fmla="*/ 0 w 4875007"/>
              <a:gd name="connsiteY6" fmla="*/ 2364012 h 4076615"/>
              <a:gd name="connsiteX7" fmla="*/ 997874 w 4875007"/>
              <a:gd name="connsiteY7" fmla="*/ 1306096 h 4076615"/>
              <a:gd name="connsiteX8" fmla="*/ 3448830 w 4875007"/>
              <a:gd name="connsiteY8" fmla="*/ 172763 h 4076615"/>
              <a:gd name="connsiteX0" fmla="*/ 3448830 w 4875007"/>
              <a:gd name="connsiteY0" fmla="*/ 172763 h 4076615"/>
              <a:gd name="connsiteX1" fmla="*/ 4255314 w 4875007"/>
              <a:gd name="connsiteY1" fmla="*/ 86867 h 4076615"/>
              <a:gd name="connsiteX2" fmla="*/ 4543090 w 4875007"/>
              <a:gd name="connsiteY2" fmla="*/ 1134000 h 4076615"/>
              <a:gd name="connsiteX3" fmla="*/ 4875007 w 4875007"/>
              <a:gd name="connsiteY3" fmla="*/ 4068574 h 4076615"/>
              <a:gd name="connsiteX4" fmla="*/ 2442297 w 4875007"/>
              <a:gd name="connsiteY4" fmla="*/ 4075513 h 4076615"/>
              <a:gd name="connsiteX5" fmla="*/ 824621 w 4875007"/>
              <a:gd name="connsiteY5" fmla="*/ 3190119 h 4076615"/>
              <a:gd name="connsiteX6" fmla="*/ 0 w 4875007"/>
              <a:gd name="connsiteY6" fmla="*/ 2364012 h 4076615"/>
              <a:gd name="connsiteX7" fmla="*/ 997874 w 4875007"/>
              <a:gd name="connsiteY7" fmla="*/ 1306096 h 4076615"/>
              <a:gd name="connsiteX8" fmla="*/ 3448830 w 4875007"/>
              <a:gd name="connsiteY8" fmla="*/ 172763 h 4076615"/>
              <a:gd name="connsiteX0" fmla="*/ 3448830 w 4875007"/>
              <a:gd name="connsiteY0" fmla="*/ 172763 h 4076615"/>
              <a:gd name="connsiteX1" fmla="*/ 4255314 w 4875007"/>
              <a:gd name="connsiteY1" fmla="*/ 86867 h 4076615"/>
              <a:gd name="connsiteX2" fmla="*/ 4543090 w 4875007"/>
              <a:gd name="connsiteY2" fmla="*/ 1134000 h 4076615"/>
              <a:gd name="connsiteX3" fmla="*/ 4875007 w 4875007"/>
              <a:gd name="connsiteY3" fmla="*/ 4068574 h 4076615"/>
              <a:gd name="connsiteX4" fmla="*/ 2442297 w 4875007"/>
              <a:gd name="connsiteY4" fmla="*/ 4075513 h 4076615"/>
              <a:gd name="connsiteX5" fmla="*/ 824621 w 4875007"/>
              <a:gd name="connsiteY5" fmla="*/ 3190119 h 4076615"/>
              <a:gd name="connsiteX6" fmla="*/ 0 w 4875007"/>
              <a:gd name="connsiteY6" fmla="*/ 2364012 h 4076615"/>
              <a:gd name="connsiteX7" fmla="*/ 997874 w 4875007"/>
              <a:gd name="connsiteY7" fmla="*/ 1306096 h 4076615"/>
              <a:gd name="connsiteX8" fmla="*/ 3448830 w 4875007"/>
              <a:gd name="connsiteY8" fmla="*/ 172763 h 4076615"/>
              <a:gd name="connsiteX0" fmla="*/ 3448830 w 4875007"/>
              <a:gd name="connsiteY0" fmla="*/ 172763 h 4076615"/>
              <a:gd name="connsiteX1" fmla="*/ 4255314 w 4875007"/>
              <a:gd name="connsiteY1" fmla="*/ 86867 h 4076615"/>
              <a:gd name="connsiteX2" fmla="*/ 4543090 w 4875007"/>
              <a:gd name="connsiteY2" fmla="*/ 1134000 h 4076615"/>
              <a:gd name="connsiteX3" fmla="*/ 4875007 w 4875007"/>
              <a:gd name="connsiteY3" fmla="*/ 4068574 h 4076615"/>
              <a:gd name="connsiteX4" fmla="*/ 2442297 w 4875007"/>
              <a:gd name="connsiteY4" fmla="*/ 4075513 h 4076615"/>
              <a:gd name="connsiteX5" fmla="*/ 824621 w 4875007"/>
              <a:gd name="connsiteY5" fmla="*/ 3190119 h 4076615"/>
              <a:gd name="connsiteX6" fmla="*/ 0 w 4875007"/>
              <a:gd name="connsiteY6" fmla="*/ 2283434 h 4076615"/>
              <a:gd name="connsiteX7" fmla="*/ 997874 w 4875007"/>
              <a:gd name="connsiteY7" fmla="*/ 1306096 h 4076615"/>
              <a:gd name="connsiteX8" fmla="*/ 3448830 w 4875007"/>
              <a:gd name="connsiteY8" fmla="*/ 172763 h 4076615"/>
              <a:gd name="connsiteX0" fmla="*/ 3448830 w 4875007"/>
              <a:gd name="connsiteY0" fmla="*/ 172763 h 4076615"/>
              <a:gd name="connsiteX1" fmla="*/ 4255314 w 4875007"/>
              <a:gd name="connsiteY1" fmla="*/ 86867 h 4076615"/>
              <a:gd name="connsiteX2" fmla="*/ 4543090 w 4875007"/>
              <a:gd name="connsiteY2" fmla="*/ 1134000 h 4076615"/>
              <a:gd name="connsiteX3" fmla="*/ 4875007 w 4875007"/>
              <a:gd name="connsiteY3" fmla="*/ 4068574 h 4076615"/>
              <a:gd name="connsiteX4" fmla="*/ 2442297 w 4875007"/>
              <a:gd name="connsiteY4" fmla="*/ 4075513 h 4076615"/>
              <a:gd name="connsiteX5" fmla="*/ 824621 w 4875007"/>
              <a:gd name="connsiteY5" fmla="*/ 3190119 h 4076615"/>
              <a:gd name="connsiteX6" fmla="*/ 0 w 4875007"/>
              <a:gd name="connsiteY6" fmla="*/ 2283434 h 4076615"/>
              <a:gd name="connsiteX7" fmla="*/ 997874 w 4875007"/>
              <a:gd name="connsiteY7" fmla="*/ 1306096 h 4076615"/>
              <a:gd name="connsiteX8" fmla="*/ 3448830 w 4875007"/>
              <a:gd name="connsiteY8" fmla="*/ 172763 h 4076615"/>
              <a:gd name="connsiteX0" fmla="*/ 3457292 w 4883469"/>
              <a:gd name="connsiteY0" fmla="*/ 172763 h 4076615"/>
              <a:gd name="connsiteX1" fmla="*/ 4263776 w 4883469"/>
              <a:gd name="connsiteY1" fmla="*/ 86867 h 4076615"/>
              <a:gd name="connsiteX2" fmla="*/ 4551552 w 4883469"/>
              <a:gd name="connsiteY2" fmla="*/ 1134000 h 4076615"/>
              <a:gd name="connsiteX3" fmla="*/ 4883469 w 4883469"/>
              <a:gd name="connsiteY3" fmla="*/ 4068574 h 4076615"/>
              <a:gd name="connsiteX4" fmla="*/ 2450759 w 4883469"/>
              <a:gd name="connsiteY4" fmla="*/ 4075513 h 4076615"/>
              <a:gd name="connsiteX5" fmla="*/ 833083 w 4883469"/>
              <a:gd name="connsiteY5" fmla="*/ 3190119 h 4076615"/>
              <a:gd name="connsiteX6" fmla="*/ 8462 w 4883469"/>
              <a:gd name="connsiteY6" fmla="*/ 2283434 h 4076615"/>
              <a:gd name="connsiteX7" fmla="*/ 1006336 w 4883469"/>
              <a:gd name="connsiteY7" fmla="*/ 1306096 h 4076615"/>
              <a:gd name="connsiteX8" fmla="*/ 3457292 w 4883469"/>
              <a:gd name="connsiteY8" fmla="*/ 172763 h 4076615"/>
              <a:gd name="connsiteX0" fmla="*/ 3417534 w 4843711"/>
              <a:gd name="connsiteY0" fmla="*/ 172763 h 4076615"/>
              <a:gd name="connsiteX1" fmla="*/ 4224018 w 4843711"/>
              <a:gd name="connsiteY1" fmla="*/ 86867 h 4076615"/>
              <a:gd name="connsiteX2" fmla="*/ 4511794 w 4843711"/>
              <a:gd name="connsiteY2" fmla="*/ 1134000 h 4076615"/>
              <a:gd name="connsiteX3" fmla="*/ 4843711 w 4843711"/>
              <a:gd name="connsiteY3" fmla="*/ 4068574 h 4076615"/>
              <a:gd name="connsiteX4" fmla="*/ 2411001 w 4843711"/>
              <a:gd name="connsiteY4" fmla="*/ 4075513 h 4076615"/>
              <a:gd name="connsiteX5" fmla="*/ 793325 w 4843711"/>
              <a:gd name="connsiteY5" fmla="*/ 3190119 h 4076615"/>
              <a:gd name="connsiteX6" fmla="*/ 8993 w 4843711"/>
              <a:gd name="connsiteY6" fmla="*/ 2216284 h 4076615"/>
              <a:gd name="connsiteX7" fmla="*/ 966578 w 4843711"/>
              <a:gd name="connsiteY7" fmla="*/ 1306096 h 4076615"/>
              <a:gd name="connsiteX8" fmla="*/ 3417534 w 4843711"/>
              <a:gd name="connsiteY8" fmla="*/ 172763 h 4076615"/>
              <a:gd name="connsiteX0" fmla="*/ 3418006 w 4844183"/>
              <a:gd name="connsiteY0" fmla="*/ 172763 h 4076615"/>
              <a:gd name="connsiteX1" fmla="*/ 4224490 w 4844183"/>
              <a:gd name="connsiteY1" fmla="*/ 86867 h 4076615"/>
              <a:gd name="connsiteX2" fmla="*/ 4512266 w 4844183"/>
              <a:gd name="connsiteY2" fmla="*/ 1134000 h 4076615"/>
              <a:gd name="connsiteX3" fmla="*/ 4844183 w 4844183"/>
              <a:gd name="connsiteY3" fmla="*/ 4068574 h 4076615"/>
              <a:gd name="connsiteX4" fmla="*/ 2411473 w 4844183"/>
              <a:gd name="connsiteY4" fmla="*/ 4075513 h 4076615"/>
              <a:gd name="connsiteX5" fmla="*/ 793797 w 4844183"/>
              <a:gd name="connsiteY5" fmla="*/ 3190119 h 4076615"/>
              <a:gd name="connsiteX6" fmla="*/ 9465 w 4844183"/>
              <a:gd name="connsiteY6" fmla="*/ 2216284 h 4076615"/>
              <a:gd name="connsiteX7" fmla="*/ 967050 w 4844183"/>
              <a:gd name="connsiteY7" fmla="*/ 1306096 h 4076615"/>
              <a:gd name="connsiteX8" fmla="*/ 3418006 w 4844183"/>
              <a:gd name="connsiteY8" fmla="*/ 172763 h 4076615"/>
              <a:gd name="connsiteX0" fmla="*/ 3418006 w 4844183"/>
              <a:gd name="connsiteY0" fmla="*/ 172763 h 4076615"/>
              <a:gd name="connsiteX1" fmla="*/ 4224490 w 4844183"/>
              <a:gd name="connsiteY1" fmla="*/ 86867 h 4076615"/>
              <a:gd name="connsiteX2" fmla="*/ 4512266 w 4844183"/>
              <a:gd name="connsiteY2" fmla="*/ 1134000 h 4076615"/>
              <a:gd name="connsiteX3" fmla="*/ 4844183 w 4844183"/>
              <a:gd name="connsiteY3" fmla="*/ 4068574 h 4076615"/>
              <a:gd name="connsiteX4" fmla="*/ 2411473 w 4844183"/>
              <a:gd name="connsiteY4" fmla="*/ 4075513 h 4076615"/>
              <a:gd name="connsiteX5" fmla="*/ 793797 w 4844183"/>
              <a:gd name="connsiteY5" fmla="*/ 3190119 h 4076615"/>
              <a:gd name="connsiteX6" fmla="*/ 9465 w 4844183"/>
              <a:gd name="connsiteY6" fmla="*/ 2216284 h 4076615"/>
              <a:gd name="connsiteX7" fmla="*/ 967050 w 4844183"/>
              <a:gd name="connsiteY7" fmla="*/ 1306096 h 4076615"/>
              <a:gd name="connsiteX8" fmla="*/ 3418006 w 4844183"/>
              <a:gd name="connsiteY8" fmla="*/ 172763 h 4076615"/>
              <a:gd name="connsiteX0" fmla="*/ 3417533 w 4843710"/>
              <a:gd name="connsiteY0" fmla="*/ 172763 h 4076615"/>
              <a:gd name="connsiteX1" fmla="*/ 4224017 w 4843710"/>
              <a:gd name="connsiteY1" fmla="*/ 86867 h 4076615"/>
              <a:gd name="connsiteX2" fmla="*/ 4511793 w 4843710"/>
              <a:gd name="connsiteY2" fmla="*/ 1134000 h 4076615"/>
              <a:gd name="connsiteX3" fmla="*/ 4843710 w 4843710"/>
              <a:gd name="connsiteY3" fmla="*/ 4068574 h 4076615"/>
              <a:gd name="connsiteX4" fmla="*/ 2411000 w 4843710"/>
              <a:gd name="connsiteY4" fmla="*/ 4075513 h 4076615"/>
              <a:gd name="connsiteX5" fmla="*/ 793324 w 4843710"/>
              <a:gd name="connsiteY5" fmla="*/ 3190119 h 4076615"/>
              <a:gd name="connsiteX6" fmla="*/ 8993 w 4843710"/>
              <a:gd name="connsiteY6" fmla="*/ 2175995 h 4076615"/>
              <a:gd name="connsiteX7" fmla="*/ 966577 w 4843710"/>
              <a:gd name="connsiteY7" fmla="*/ 1306096 h 4076615"/>
              <a:gd name="connsiteX8" fmla="*/ 3417533 w 4843710"/>
              <a:gd name="connsiteY8" fmla="*/ 172763 h 4076615"/>
              <a:gd name="connsiteX0" fmla="*/ 3417533 w 4843710"/>
              <a:gd name="connsiteY0" fmla="*/ 172763 h 4076615"/>
              <a:gd name="connsiteX1" fmla="*/ 4224017 w 4843710"/>
              <a:gd name="connsiteY1" fmla="*/ 86867 h 4076615"/>
              <a:gd name="connsiteX2" fmla="*/ 4511793 w 4843710"/>
              <a:gd name="connsiteY2" fmla="*/ 1134000 h 4076615"/>
              <a:gd name="connsiteX3" fmla="*/ 4843710 w 4843710"/>
              <a:gd name="connsiteY3" fmla="*/ 4068574 h 4076615"/>
              <a:gd name="connsiteX4" fmla="*/ 2411000 w 4843710"/>
              <a:gd name="connsiteY4" fmla="*/ 4075513 h 4076615"/>
              <a:gd name="connsiteX5" fmla="*/ 793324 w 4843710"/>
              <a:gd name="connsiteY5" fmla="*/ 3190119 h 4076615"/>
              <a:gd name="connsiteX6" fmla="*/ 8993 w 4843710"/>
              <a:gd name="connsiteY6" fmla="*/ 2175995 h 4076615"/>
              <a:gd name="connsiteX7" fmla="*/ 966577 w 4843710"/>
              <a:gd name="connsiteY7" fmla="*/ 1306096 h 4076615"/>
              <a:gd name="connsiteX8" fmla="*/ 3417533 w 4843710"/>
              <a:gd name="connsiteY8" fmla="*/ 172763 h 4076615"/>
              <a:gd name="connsiteX0" fmla="*/ 3418300 w 4844477"/>
              <a:gd name="connsiteY0" fmla="*/ 172763 h 4076615"/>
              <a:gd name="connsiteX1" fmla="*/ 4224784 w 4844477"/>
              <a:gd name="connsiteY1" fmla="*/ 86867 h 4076615"/>
              <a:gd name="connsiteX2" fmla="*/ 4512560 w 4844477"/>
              <a:gd name="connsiteY2" fmla="*/ 1134000 h 4076615"/>
              <a:gd name="connsiteX3" fmla="*/ 4844477 w 4844477"/>
              <a:gd name="connsiteY3" fmla="*/ 4068574 h 4076615"/>
              <a:gd name="connsiteX4" fmla="*/ 2411767 w 4844477"/>
              <a:gd name="connsiteY4" fmla="*/ 4075513 h 4076615"/>
              <a:gd name="connsiteX5" fmla="*/ 794091 w 4844477"/>
              <a:gd name="connsiteY5" fmla="*/ 3190119 h 4076615"/>
              <a:gd name="connsiteX6" fmla="*/ 9760 w 4844477"/>
              <a:gd name="connsiteY6" fmla="*/ 2175995 h 4076615"/>
              <a:gd name="connsiteX7" fmla="*/ 967344 w 4844477"/>
              <a:gd name="connsiteY7" fmla="*/ 1306096 h 4076615"/>
              <a:gd name="connsiteX8" fmla="*/ 3418300 w 4844477"/>
              <a:gd name="connsiteY8" fmla="*/ 172763 h 4076615"/>
              <a:gd name="connsiteX0" fmla="*/ 3416751 w 4842928"/>
              <a:gd name="connsiteY0" fmla="*/ 172763 h 4076615"/>
              <a:gd name="connsiteX1" fmla="*/ 4223235 w 4842928"/>
              <a:gd name="connsiteY1" fmla="*/ 86867 h 4076615"/>
              <a:gd name="connsiteX2" fmla="*/ 4511011 w 4842928"/>
              <a:gd name="connsiteY2" fmla="*/ 1134000 h 4076615"/>
              <a:gd name="connsiteX3" fmla="*/ 4842928 w 4842928"/>
              <a:gd name="connsiteY3" fmla="*/ 4068574 h 4076615"/>
              <a:gd name="connsiteX4" fmla="*/ 2410218 w 4842928"/>
              <a:gd name="connsiteY4" fmla="*/ 4075513 h 4076615"/>
              <a:gd name="connsiteX5" fmla="*/ 886551 w 4842928"/>
              <a:gd name="connsiteY5" fmla="*/ 3243838 h 4076615"/>
              <a:gd name="connsiteX6" fmla="*/ 8211 w 4842928"/>
              <a:gd name="connsiteY6" fmla="*/ 2175995 h 4076615"/>
              <a:gd name="connsiteX7" fmla="*/ 965795 w 4842928"/>
              <a:gd name="connsiteY7" fmla="*/ 1306096 h 4076615"/>
              <a:gd name="connsiteX8" fmla="*/ 3416751 w 4842928"/>
              <a:gd name="connsiteY8" fmla="*/ 172763 h 4076615"/>
              <a:gd name="connsiteX0" fmla="*/ 3416751 w 4842928"/>
              <a:gd name="connsiteY0" fmla="*/ 172763 h 4076615"/>
              <a:gd name="connsiteX1" fmla="*/ 4223235 w 4842928"/>
              <a:gd name="connsiteY1" fmla="*/ 86867 h 4076615"/>
              <a:gd name="connsiteX2" fmla="*/ 4511011 w 4842928"/>
              <a:gd name="connsiteY2" fmla="*/ 1134000 h 4076615"/>
              <a:gd name="connsiteX3" fmla="*/ 4842928 w 4842928"/>
              <a:gd name="connsiteY3" fmla="*/ 4068574 h 4076615"/>
              <a:gd name="connsiteX4" fmla="*/ 2410218 w 4842928"/>
              <a:gd name="connsiteY4" fmla="*/ 4075513 h 4076615"/>
              <a:gd name="connsiteX5" fmla="*/ 886551 w 4842928"/>
              <a:gd name="connsiteY5" fmla="*/ 3243838 h 4076615"/>
              <a:gd name="connsiteX6" fmla="*/ 8211 w 4842928"/>
              <a:gd name="connsiteY6" fmla="*/ 2175995 h 4076615"/>
              <a:gd name="connsiteX7" fmla="*/ 1059804 w 4842928"/>
              <a:gd name="connsiteY7" fmla="*/ 1238946 h 4076615"/>
              <a:gd name="connsiteX8" fmla="*/ 3416751 w 4842928"/>
              <a:gd name="connsiteY8" fmla="*/ 172763 h 4076615"/>
              <a:gd name="connsiteX0" fmla="*/ 3416751 w 4842928"/>
              <a:gd name="connsiteY0" fmla="*/ 172763 h 4076615"/>
              <a:gd name="connsiteX1" fmla="*/ 4223235 w 4842928"/>
              <a:gd name="connsiteY1" fmla="*/ 86867 h 4076615"/>
              <a:gd name="connsiteX2" fmla="*/ 4511011 w 4842928"/>
              <a:gd name="connsiteY2" fmla="*/ 1134000 h 4076615"/>
              <a:gd name="connsiteX3" fmla="*/ 4842928 w 4842928"/>
              <a:gd name="connsiteY3" fmla="*/ 4068574 h 4076615"/>
              <a:gd name="connsiteX4" fmla="*/ 2410218 w 4842928"/>
              <a:gd name="connsiteY4" fmla="*/ 4075513 h 4076615"/>
              <a:gd name="connsiteX5" fmla="*/ 886551 w 4842928"/>
              <a:gd name="connsiteY5" fmla="*/ 3243838 h 4076615"/>
              <a:gd name="connsiteX6" fmla="*/ 8211 w 4842928"/>
              <a:gd name="connsiteY6" fmla="*/ 2175995 h 4076615"/>
              <a:gd name="connsiteX7" fmla="*/ 1059804 w 4842928"/>
              <a:gd name="connsiteY7" fmla="*/ 1238946 h 4076615"/>
              <a:gd name="connsiteX8" fmla="*/ 3416751 w 4842928"/>
              <a:gd name="connsiteY8" fmla="*/ 172763 h 4076615"/>
              <a:gd name="connsiteX0" fmla="*/ 3416751 w 4842928"/>
              <a:gd name="connsiteY0" fmla="*/ 172763 h 4076615"/>
              <a:gd name="connsiteX1" fmla="*/ 4223235 w 4842928"/>
              <a:gd name="connsiteY1" fmla="*/ 86867 h 4076615"/>
              <a:gd name="connsiteX2" fmla="*/ 4511011 w 4842928"/>
              <a:gd name="connsiteY2" fmla="*/ 1134000 h 4076615"/>
              <a:gd name="connsiteX3" fmla="*/ 4842928 w 4842928"/>
              <a:gd name="connsiteY3" fmla="*/ 4068574 h 4076615"/>
              <a:gd name="connsiteX4" fmla="*/ 2410218 w 4842928"/>
              <a:gd name="connsiteY4" fmla="*/ 4075513 h 4076615"/>
              <a:gd name="connsiteX5" fmla="*/ 886551 w 4842928"/>
              <a:gd name="connsiteY5" fmla="*/ 3243838 h 4076615"/>
              <a:gd name="connsiteX6" fmla="*/ 8211 w 4842928"/>
              <a:gd name="connsiteY6" fmla="*/ 2175995 h 4076615"/>
              <a:gd name="connsiteX7" fmla="*/ 1059804 w 4842928"/>
              <a:gd name="connsiteY7" fmla="*/ 1238946 h 4076615"/>
              <a:gd name="connsiteX8" fmla="*/ 3416751 w 4842928"/>
              <a:gd name="connsiteY8" fmla="*/ 172763 h 4076615"/>
              <a:gd name="connsiteX0" fmla="*/ 3414459 w 4840636"/>
              <a:gd name="connsiteY0" fmla="*/ 172763 h 4076615"/>
              <a:gd name="connsiteX1" fmla="*/ 4220943 w 4840636"/>
              <a:gd name="connsiteY1" fmla="*/ 86867 h 4076615"/>
              <a:gd name="connsiteX2" fmla="*/ 4508719 w 4840636"/>
              <a:gd name="connsiteY2" fmla="*/ 1134000 h 4076615"/>
              <a:gd name="connsiteX3" fmla="*/ 4840636 w 4840636"/>
              <a:gd name="connsiteY3" fmla="*/ 4068574 h 4076615"/>
              <a:gd name="connsiteX4" fmla="*/ 2407926 w 4840636"/>
              <a:gd name="connsiteY4" fmla="*/ 4075513 h 4076615"/>
              <a:gd name="connsiteX5" fmla="*/ 884259 w 4840636"/>
              <a:gd name="connsiteY5" fmla="*/ 3243838 h 4076615"/>
              <a:gd name="connsiteX6" fmla="*/ 5919 w 4840636"/>
              <a:gd name="connsiteY6" fmla="*/ 2175995 h 4076615"/>
              <a:gd name="connsiteX7" fmla="*/ 1057512 w 4840636"/>
              <a:gd name="connsiteY7" fmla="*/ 1238946 h 4076615"/>
              <a:gd name="connsiteX8" fmla="*/ 3414459 w 4840636"/>
              <a:gd name="connsiteY8" fmla="*/ 172763 h 4076615"/>
              <a:gd name="connsiteX0" fmla="*/ 3440701 w 4866878"/>
              <a:gd name="connsiteY0" fmla="*/ 172763 h 4076615"/>
              <a:gd name="connsiteX1" fmla="*/ 4247185 w 4866878"/>
              <a:gd name="connsiteY1" fmla="*/ 86867 h 4076615"/>
              <a:gd name="connsiteX2" fmla="*/ 4534961 w 4866878"/>
              <a:gd name="connsiteY2" fmla="*/ 1134000 h 4076615"/>
              <a:gd name="connsiteX3" fmla="*/ 4866878 w 4866878"/>
              <a:gd name="connsiteY3" fmla="*/ 4068574 h 4076615"/>
              <a:gd name="connsiteX4" fmla="*/ 2434168 w 4866878"/>
              <a:gd name="connsiteY4" fmla="*/ 4075513 h 4076615"/>
              <a:gd name="connsiteX5" fmla="*/ 910501 w 4866878"/>
              <a:gd name="connsiteY5" fmla="*/ 3243838 h 4076615"/>
              <a:gd name="connsiteX6" fmla="*/ 5301 w 4866878"/>
              <a:gd name="connsiteY6" fmla="*/ 2175995 h 4076615"/>
              <a:gd name="connsiteX7" fmla="*/ 1083754 w 4866878"/>
              <a:gd name="connsiteY7" fmla="*/ 1238946 h 4076615"/>
              <a:gd name="connsiteX8" fmla="*/ 3440701 w 4866878"/>
              <a:gd name="connsiteY8" fmla="*/ 172763 h 4076615"/>
              <a:gd name="connsiteX0" fmla="*/ 3441033 w 4867210"/>
              <a:gd name="connsiteY0" fmla="*/ 172763 h 4076615"/>
              <a:gd name="connsiteX1" fmla="*/ 4247517 w 4867210"/>
              <a:gd name="connsiteY1" fmla="*/ 86867 h 4076615"/>
              <a:gd name="connsiteX2" fmla="*/ 4535293 w 4867210"/>
              <a:gd name="connsiteY2" fmla="*/ 1134000 h 4076615"/>
              <a:gd name="connsiteX3" fmla="*/ 4867210 w 4867210"/>
              <a:gd name="connsiteY3" fmla="*/ 4068574 h 4076615"/>
              <a:gd name="connsiteX4" fmla="*/ 2434500 w 4867210"/>
              <a:gd name="connsiteY4" fmla="*/ 4075513 h 4076615"/>
              <a:gd name="connsiteX5" fmla="*/ 910833 w 4867210"/>
              <a:gd name="connsiteY5" fmla="*/ 3243838 h 4076615"/>
              <a:gd name="connsiteX6" fmla="*/ 5633 w 4867210"/>
              <a:gd name="connsiteY6" fmla="*/ 2175995 h 4076615"/>
              <a:gd name="connsiteX7" fmla="*/ 1084086 w 4867210"/>
              <a:gd name="connsiteY7" fmla="*/ 1238946 h 4076615"/>
              <a:gd name="connsiteX8" fmla="*/ 3441033 w 4867210"/>
              <a:gd name="connsiteY8" fmla="*/ 172763 h 4076615"/>
              <a:gd name="connsiteX0" fmla="*/ 3441301 w 4867478"/>
              <a:gd name="connsiteY0" fmla="*/ 172763 h 4076615"/>
              <a:gd name="connsiteX1" fmla="*/ 4247785 w 4867478"/>
              <a:gd name="connsiteY1" fmla="*/ 86867 h 4076615"/>
              <a:gd name="connsiteX2" fmla="*/ 4535561 w 4867478"/>
              <a:gd name="connsiteY2" fmla="*/ 1134000 h 4076615"/>
              <a:gd name="connsiteX3" fmla="*/ 4867478 w 4867478"/>
              <a:gd name="connsiteY3" fmla="*/ 4068574 h 4076615"/>
              <a:gd name="connsiteX4" fmla="*/ 2434768 w 4867478"/>
              <a:gd name="connsiteY4" fmla="*/ 4075513 h 4076615"/>
              <a:gd name="connsiteX5" fmla="*/ 884242 w 4867478"/>
              <a:gd name="connsiteY5" fmla="*/ 3284128 h 4076615"/>
              <a:gd name="connsiteX6" fmla="*/ 5901 w 4867478"/>
              <a:gd name="connsiteY6" fmla="*/ 2175995 h 4076615"/>
              <a:gd name="connsiteX7" fmla="*/ 1084354 w 4867478"/>
              <a:gd name="connsiteY7" fmla="*/ 1238946 h 4076615"/>
              <a:gd name="connsiteX8" fmla="*/ 3441301 w 4867478"/>
              <a:gd name="connsiteY8" fmla="*/ 172763 h 4076615"/>
              <a:gd name="connsiteX0" fmla="*/ 3441301 w 4867478"/>
              <a:gd name="connsiteY0" fmla="*/ 172763 h 4076615"/>
              <a:gd name="connsiteX1" fmla="*/ 4247785 w 4867478"/>
              <a:gd name="connsiteY1" fmla="*/ 86867 h 4076615"/>
              <a:gd name="connsiteX2" fmla="*/ 4535561 w 4867478"/>
              <a:gd name="connsiteY2" fmla="*/ 1134000 h 4076615"/>
              <a:gd name="connsiteX3" fmla="*/ 4867478 w 4867478"/>
              <a:gd name="connsiteY3" fmla="*/ 4068574 h 4076615"/>
              <a:gd name="connsiteX4" fmla="*/ 2434768 w 4867478"/>
              <a:gd name="connsiteY4" fmla="*/ 4075513 h 4076615"/>
              <a:gd name="connsiteX5" fmla="*/ 884242 w 4867478"/>
              <a:gd name="connsiteY5" fmla="*/ 3284128 h 4076615"/>
              <a:gd name="connsiteX6" fmla="*/ 5901 w 4867478"/>
              <a:gd name="connsiteY6" fmla="*/ 2175995 h 4076615"/>
              <a:gd name="connsiteX7" fmla="*/ 1084354 w 4867478"/>
              <a:gd name="connsiteY7" fmla="*/ 1238946 h 4076615"/>
              <a:gd name="connsiteX8" fmla="*/ 3441301 w 4867478"/>
              <a:gd name="connsiteY8" fmla="*/ 172763 h 4076615"/>
              <a:gd name="connsiteX0" fmla="*/ 3441301 w 4867478"/>
              <a:gd name="connsiteY0" fmla="*/ 180130 h 4083982"/>
              <a:gd name="connsiteX1" fmla="*/ 4234356 w 4867478"/>
              <a:gd name="connsiteY1" fmla="*/ 80804 h 4083982"/>
              <a:gd name="connsiteX2" fmla="*/ 4535561 w 4867478"/>
              <a:gd name="connsiteY2" fmla="*/ 1141367 h 4083982"/>
              <a:gd name="connsiteX3" fmla="*/ 4867478 w 4867478"/>
              <a:gd name="connsiteY3" fmla="*/ 4075941 h 4083982"/>
              <a:gd name="connsiteX4" fmla="*/ 2434768 w 4867478"/>
              <a:gd name="connsiteY4" fmla="*/ 4082880 h 4083982"/>
              <a:gd name="connsiteX5" fmla="*/ 884242 w 4867478"/>
              <a:gd name="connsiteY5" fmla="*/ 3291495 h 4083982"/>
              <a:gd name="connsiteX6" fmla="*/ 5901 w 4867478"/>
              <a:gd name="connsiteY6" fmla="*/ 2183362 h 4083982"/>
              <a:gd name="connsiteX7" fmla="*/ 1084354 w 4867478"/>
              <a:gd name="connsiteY7" fmla="*/ 1246313 h 4083982"/>
              <a:gd name="connsiteX8" fmla="*/ 3441301 w 4867478"/>
              <a:gd name="connsiteY8" fmla="*/ 180130 h 4083982"/>
              <a:gd name="connsiteX0" fmla="*/ 3441301 w 4867478"/>
              <a:gd name="connsiteY0" fmla="*/ 180130 h 4083982"/>
              <a:gd name="connsiteX1" fmla="*/ 4234356 w 4867478"/>
              <a:gd name="connsiteY1" fmla="*/ 80804 h 4083982"/>
              <a:gd name="connsiteX2" fmla="*/ 4535561 w 4867478"/>
              <a:gd name="connsiteY2" fmla="*/ 1141367 h 4083982"/>
              <a:gd name="connsiteX3" fmla="*/ 4867478 w 4867478"/>
              <a:gd name="connsiteY3" fmla="*/ 4075941 h 4083982"/>
              <a:gd name="connsiteX4" fmla="*/ 2434768 w 4867478"/>
              <a:gd name="connsiteY4" fmla="*/ 4082880 h 4083982"/>
              <a:gd name="connsiteX5" fmla="*/ 884242 w 4867478"/>
              <a:gd name="connsiteY5" fmla="*/ 3291495 h 4083982"/>
              <a:gd name="connsiteX6" fmla="*/ 5901 w 4867478"/>
              <a:gd name="connsiteY6" fmla="*/ 2183362 h 4083982"/>
              <a:gd name="connsiteX7" fmla="*/ 1084354 w 4867478"/>
              <a:gd name="connsiteY7" fmla="*/ 1246313 h 4083982"/>
              <a:gd name="connsiteX8" fmla="*/ 3441301 w 4867478"/>
              <a:gd name="connsiteY8" fmla="*/ 180130 h 4083982"/>
              <a:gd name="connsiteX0" fmla="*/ 3441301 w 4867478"/>
              <a:gd name="connsiteY0" fmla="*/ 180130 h 4083982"/>
              <a:gd name="connsiteX1" fmla="*/ 4234356 w 4867478"/>
              <a:gd name="connsiteY1" fmla="*/ 80804 h 4083982"/>
              <a:gd name="connsiteX2" fmla="*/ 4535561 w 4867478"/>
              <a:gd name="connsiteY2" fmla="*/ 1141367 h 4083982"/>
              <a:gd name="connsiteX3" fmla="*/ 4867478 w 4867478"/>
              <a:gd name="connsiteY3" fmla="*/ 4075941 h 4083982"/>
              <a:gd name="connsiteX4" fmla="*/ 2434768 w 4867478"/>
              <a:gd name="connsiteY4" fmla="*/ 4082880 h 4083982"/>
              <a:gd name="connsiteX5" fmla="*/ 884242 w 4867478"/>
              <a:gd name="connsiteY5" fmla="*/ 3291495 h 4083982"/>
              <a:gd name="connsiteX6" fmla="*/ 5901 w 4867478"/>
              <a:gd name="connsiteY6" fmla="*/ 2183362 h 4083982"/>
              <a:gd name="connsiteX7" fmla="*/ 1070926 w 4867478"/>
              <a:gd name="connsiteY7" fmla="*/ 1219452 h 4083982"/>
              <a:gd name="connsiteX8" fmla="*/ 3441301 w 4867478"/>
              <a:gd name="connsiteY8" fmla="*/ 180130 h 4083982"/>
              <a:gd name="connsiteX0" fmla="*/ 3374153 w 4867478"/>
              <a:gd name="connsiteY0" fmla="*/ 204674 h 4068237"/>
              <a:gd name="connsiteX1" fmla="*/ 4234356 w 4867478"/>
              <a:gd name="connsiteY1" fmla="*/ 65059 h 4068237"/>
              <a:gd name="connsiteX2" fmla="*/ 4535561 w 4867478"/>
              <a:gd name="connsiteY2" fmla="*/ 1125622 h 4068237"/>
              <a:gd name="connsiteX3" fmla="*/ 4867478 w 4867478"/>
              <a:gd name="connsiteY3" fmla="*/ 4060196 h 4068237"/>
              <a:gd name="connsiteX4" fmla="*/ 2434768 w 4867478"/>
              <a:gd name="connsiteY4" fmla="*/ 4067135 h 4068237"/>
              <a:gd name="connsiteX5" fmla="*/ 884242 w 4867478"/>
              <a:gd name="connsiteY5" fmla="*/ 3275750 h 4068237"/>
              <a:gd name="connsiteX6" fmla="*/ 5901 w 4867478"/>
              <a:gd name="connsiteY6" fmla="*/ 2167617 h 4068237"/>
              <a:gd name="connsiteX7" fmla="*/ 1070926 w 4867478"/>
              <a:gd name="connsiteY7" fmla="*/ 1203707 h 4068237"/>
              <a:gd name="connsiteX8" fmla="*/ 3374153 w 4867478"/>
              <a:gd name="connsiteY8" fmla="*/ 204674 h 4068237"/>
              <a:gd name="connsiteX0" fmla="*/ 3374153 w 4867478"/>
              <a:gd name="connsiteY0" fmla="*/ 204674 h 4068237"/>
              <a:gd name="connsiteX1" fmla="*/ 4234356 w 4867478"/>
              <a:gd name="connsiteY1" fmla="*/ 65059 h 4068237"/>
              <a:gd name="connsiteX2" fmla="*/ 4535561 w 4867478"/>
              <a:gd name="connsiteY2" fmla="*/ 1125622 h 4068237"/>
              <a:gd name="connsiteX3" fmla="*/ 4867478 w 4867478"/>
              <a:gd name="connsiteY3" fmla="*/ 4060196 h 4068237"/>
              <a:gd name="connsiteX4" fmla="*/ 2434768 w 4867478"/>
              <a:gd name="connsiteY4" fmla="*/ 4067135 h 4068237"/>
              <a:gd name="connsiteX5" fmla="*/ 884242 w 4867478"/>
              <a:gd name="connsiteY5" fmla="*/ 3275750 h 4068237"/>
              <a:gd name="connsiteX6" fmla="*/ 5901 w 4867478"/>
              <a:gd name="connsiteY6" fmla="*/ 2167617 h 4068237"/>
              <a:gd name="connsiteX7" fmla="*/ 1070926 w 4867478"/>
              <a:gd name="connsiteY7" fmla="*/ 1203707 h 4068237"/>
              <a:gd name="connsiteX8" fmla="*/ 3374153 w 4867478"/>
              <a:gd name="connsiteY8" fmla="*/ 204674 h 406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7478" h="4068237">
                <a:moveTo>
                  <a:pt x="3374153" y="204674"/>
                </a:moveTo>
                <a:cubicBezTo>
                  <a:pt x="3959588" y="-38820"/>
                  <a:pt x="4051979" y="-36951"/>
                  <a:pt x="4234356" y="65059"/>
                </a:cubicBezTo>
                <a:cubicBezTo>
                  <a:pt x="4497311" y="234218"/>
                  <a:pt x="4459495" y="455762"/>
                  <a:pt x="4535561" y="1125622"/>
                </a:cubicBezTo>
                <a:cubicBezTo>
                  <a:pt x="4614222" y="1818338"/>
                  <a:pt x="4640642" y="2150182"/>
                  <a:pt x="4867478" y="4060196"/>
                </a:cubicBezTo>
                <a:cubicBezTo>
                  <a:pt x="4349472" y="4073690"/>
                  <a:pt x="3044923" y="4065815"/>
                  <a:pt x="2434768" y="4067135"/>
                </a:cubicBezTo>
                <a:cubicBezTo>
                  <a:pt x="1926879" y="3789910"/>
                  <a:pt x="1329343" y="3538616"/>
                  <a:pt x="884242" y="3275750"/>
                </a:cubicBezTo>
                <a:cubicBezTo>
                  <a:pt x="441743" y="3014421"/>
                  <a:pt x="-60215" y="2859262"/>
                  <a:pt x="5901" y="2167617"/>
                </a:cubicBezTo>
                <a:cubicBezTo>
                  <a:pt x="126387" y="1553056"/>
                  <a:pt x="590219" y="1437648"/>
                  <a:pt x="1070926" y="1203707"/>
                </a:cubicBezTo>
                <a:lnTo>
                  <a:pt x="3374153" y="204674"/>
                </a:lnTo>
                <a:close/>
              </a:path>
            </a:pathLst>
          </a:custGeo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Drag picture to placeholder or click icon to add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2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336674" y="216150"/>
            <a:ext cx="8578726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810000" y="2300922"/>
            <a:ext cx="5337473" cy="4565684"/>
          </a:xfrm>
          <a:custGeom>
            <a:avLst/>
            <a:gdLst>
              <a:gd name="connsiteX0" fmla="*/ 0 w 4876800"/>
              <a:gd name="connsiteY0" fmla="*/ 381008 h 2286000"/>
              <a:gd name="connsiteX1" fmla="*/ 381008 w 4876800"/>
              <a:gd name="connsiteY1" fmla="*/ 0 h 2286000"/>
              <a:gd name="connsiteX2" fmla="*/ 4495792 w 4876800"/>
              <a:gd name="connsiteY2" fmla="*/ 0 h 2286000"/>
              <a:gd name="connsiteX3" fmla="*/ 4876800 w 4876800"/>
              <a:gd name="connsiteY3" fmla="*/ 381008 h 2286000"/>
              <a:gd name="connsiteX4" fmla="*/ 4876800 w 4876800"/>
              <a:gd name="connsiteY4" fmla="*/ 1904992 h 2286000"/>
              <a:gd name="connsiteX5" fmla="*/ 4495792 w 4876800"/>
              <a:gd name="connsiteY5" fmla="*/ 2286000 h 2286000"/>
              <a:gd name="connsiteX6" fmla="*/ 381008 w 4876800"/>
              <a:gd name="connsiteY6" fmla="*/ 2286000 h 2286000"/>
              <a:gd name="connsiteX7" fmla="*/ 0 w 4876800"/>
              <a:gd name="connsiteY7" fmla="*/ 1904992 h 2286000"/>
              <a:gd name="connsiteX8" fmla="*/ 0 w 4876800"/>
              <a:gd name="connsiteY8" fmla="*/ 381008 h 2286000"/>
              <a:gd name="connsiteX0" fmla="*/ 0 w 4876800"/>
              <a:gd name="connsiteY0" fmla="*/ 381008 h 4305300"/>
              <a:gd name="connsiteX1" fmla="*/ 381008 w 4876800"/>
              <a:gd name="connsiteY1" fmla="*/ 0 h 4305300"/>
              <a:gd name="connsiteX2" fmla="*/ 4495792 w 4876800"/>
              <a:gd name="connsiteY2" fmla="*/ 0 h 4305300"/>
              <a:gd name="connsiteX3" fmla="*/ 4876800 w 4876800"/>
              <a:gd name="connsiteY3" fmla="*/ 381008 h 4305300"/>
              <a:gd name="connsiteX4" fmla="*/ 4876800 w 4876800"/>
              <a:gd name="connsiteY4" fmla="*/ 1904992 h 4305300"/>
              <a:gd name="connsiteX5" fmla="*/ 3977632 w 4876800"/>
              <a:gd name="connsiteY5" fmla="*/ 4305300 h 4305300"/>
              <a:gd name="connsiteX6" fmla="*/ 381008 w 4876800"/>
              <a:gd name="connsiteY6" fmla="*/ 2286000 h 4305300"/>
              <a:gd name="connsiteX7" fmla="*/ 0 w 4876800"/>
              <a:gd name="connsiteY7" fmla="*/ 1904992 h 4305300"/>
              <a:gd name="connsiteX8" fmla="*/ 0 w 4876800"/>
              <a:gd name="connsiteY8" fmla="*/ 381008 h 4305300"/>
              <a:gd name="connsiteX0" fmla="*/ 0 w 4876800"/>
              <a:gd name="connsiteY0" fmla="*/ 381008 h 4305434"/>
              <a:gd name="connsiteX1" fmla="*/ 381008 w 4876800"/>
              <a:gd name="connsiteY1" fmla="*/ 0 h 4305434"/>
              <a:gd name="connsiteX2" fmla="*/ 4495792 w 4876800"/>
              <a:gd name="connsiteY2" fmla="*/ 0 h 4305434"/>
              <a:gd name="connsiteX3" fmla="*/ 4876800 w 4876800"/>
              <a:gd name="connsiteY3" fmla="*/ 381008 h 4305434"/>
              <a:gd name="connsiteX4" fmla="*/ 4846320 w 4876800"/>
              <a:gd name="connsiteY4" fmla="*/ 4107172 h 4305434"/>
              <a:gd name="connsiteX5" fmla="*/ 3977632 w 4876800"/>
              <a:gd name="connsiteY5" fmla="*/ 4305300 h 4305434"/>
              <a:gd name="connsiteX6" fmla="*/ 381008 w 4876800"/>
              <a:gd name="connsiteY6" fmla="*/ 2286000 h 4305434"/>
              <a:gd name="connsiteX7" fmla="*/ 0 w 4876800"/>
              <a:gd name="connsiteY7" fmla="*/ 1904992 h 4305434"/>
              <a:gd name="connsiteX8" fmla="*/ 0 w 4876800"/>
              <a:gd name="connsiteY8" fmla="*/ 381008 h 4305434"/>
              <a:gd name="connsiteX0" fmla="*/ 0 w 5547360"/>
              <a:gd name="connsiteY0" fmla="*/ 381008 h 4305434"/>
              <a:gd name="connsiteX1" fmla="*/ 381008 w 5547360"/>
              <a:gd name="connsiteY1" fmla="*/ 0 h 4305434"/>
              <a:gd name="connsiteX2" fmla="*/ 4495792 w 5547360"/>
              <a:gd name="connsiteY2" fmla="*/ 0 h 4305434"/>
              <a:gd name="connsiteX3" fmla="*/ 5547360 w 5547360"/>
              <a:gd name="connsiteY3" fmla="*/ 3215648 h 4305434"/>
              <a:gd name="connsiteX4" fmla="*/ 4846320 w 5547360"/>
              <a:gd name="connsiteY4" fmla="*/ 4107172 h 4305434"/>
              <a:gd name="connsiteX5" fmla="*/ 3977632 w 5547360"/>
              <a:gd name="connsiteY5" fmla="*/ 4305300 h 4305434"/>
              <a:gd name="connsiteX6" fmla="*/ 381008 w 5547360"/>
              <a:gd name="connsiteY6" fmla="*/ 2286000 h 4305434"/>
              <a:gd name="connsiteX7" fmla="*/ 0 w 5547360"/>
              <a:gd name="connsiteY7" fmla="*/ 1904992 h 4305434"/>
              <a:gd name="connsiteX8" fmla="*/ 0 w 5547360"/>
              <a:gd name="connsiteY8" fmla="*/ 381008 h 4305434"/>
              <a:gd name="connsiteX0" fmla="*/ 0 w 5547360"/>
              <a:gd name="connsiteY0" fmla="*/ 381008 h 4305434"/>
              <a:gd name="connsiteX1" fmla="*/ 381008 w 5547360"/>
              <a:gd name="connsiteY1" fmla="*/ 0 h 4305434"/>
              <a:gd name="connsiteX2" fmla="*/ 4853932 w 5547360"/>
              <a:gd name="connsiteY2" fmla="*/ 1546860 h 4305434"/>
              <a:gd name="connsiteX3" fmla="*/ 5547360 w 5547360"/>
              <a:gd name="connsiteY3" fmla="*/ 3215648 h 4305434"/>
              <a:gd name="connsiteX4" fmla="*/ 4846320 w 5547360"/>
              <a:gd name="connsiteY4" fmla="*/ 4107172 h 4305434"/>
              <a:gd name="connsiteX5" fmla="*/ 3977632 w 5547360"/>
              <a:gd name="connsiteY5" fmla="*/ 4305300 h 4305434"/>
              <a:gd name="connsiteX6" fmla="*/ 381008 w 5547360"/>
              <a:gd name="connsiteY6" fmla="*/ 2286000 h 4305434"/>
              <a:gd name="connsiteX7" fmla="*/ 0 w 5547360"/>
              <a:gd name="connsiteY7" fmla="*/ 1904992 h 4305434"/>
              <a:gd name="connsiteX8" fmla="*/ 0 w 5547360"/>
              <a:gd name="connsiteY8" fmla="*/ 381008 h 4305434"/>
              <a:gd name="connsiteX0" fmla="*/ 0 w 5547360"/>
              <a:gd name="connsiteY0" fmla="*/ 64671 h 3989097"/>
              <a:gd name="connsiteX1" fmla="*/ 2575568 w 5547360"/>
              <a:gd name="connsiteY1" fmla="*/ 224683 h 3989097"/>
              <a:gd name="connsiteX2" fmla="*/ 4853932 w 5547360"/>
              <a:gd name="connsiteY2" fmla="*/ 1230523 h 3989097"/>
              <a:gd name="connsiteX3" fmla="*/ 5547360 w 5547360"/>
              <a:gd name="connsiteY3" fmla="*/ 2899311 h 3989097"/>
              <a:gd name="connsiteX4" fmla="*/ 4846320 w 5547360"/>
              <a:gd name="connsiteY4" fmla="*/ 3790835 h 3989097"/>
              <a:gd name="connsiteX5" fmla="*/ 3977632 w 5547360"/>
              <a:gd name="connsiteY5" fmla="*/ 3988963 h 3989097"/>
              <a:gd name="connsiteX6" fmla="*/ 381008 w 5547360"/>
              <a:gd name="connsiteY6" fmla="*/ 1969663 h 3989097"/>
              <a:gd name="connsiteX7" fmla="*/ 0 w 5547360"/>
              <a:gd name="connsiteY7" fmla="*/ 1588655 h 3989097"/>
              <a:gd name="connsiteX8" fmla="*/ 0 w 5547360"/>
              <a:gd name="connsiteY8" fmla="*/ 64671 h 3989097"/>
              <a:gd name="connsiteX0" fmla="*/ 1394460 w 5547360"/>
              <a:gd name="connsiteY0" fmla="*/ 419108 h 3764414"/>
              <a:gd name="connsiteX1" fmla="*/ 2575568 w 5547360"/>
              <a:gd name="connsiteY1" fmla="*/ 0 h 3764414"/>
              <a:gd name="connsiteX2" fmla="*/ 4853932 w 5547360"/>
              <a:gd name="connsiteY2" fmla="*/ 1005840 h 3764414"/>
              <a:gd name="connsiteX3" fmla="*/ 5547360 w 5547360"/>
              <a:gd name="connsiteY3" fmla="*/ 2674628 h 3764414"/>
              <a:gd name="connsiteX4" fmla="*/ 4846320 w 5547360"/>
              <a:gd name="connsiteY4" fmla="*/ 3566152 h 3764414"/>
              <a:gd name="connsiteX5" fmla="*/ 3977632 w 5547360"/>
              <a:gd name="connsiteY5" fmla="*/ 3764280 h 3764414"/>
              <a:gd name="connsiteX6" fmla="*/ 381008 w 5547360"/>
              <a:gd name="connsiteY6" fmla="*/ 1744980 h 3764414"/>
              <a:gd name="connsiteX7" fmla="*/ 0 w 5547360"/>
              <a:gd name="connsiteY7" fmla="*/ 1363972 h 3764414"/>
              <a:gd name="connsiteX8" fmla="*/ 1394460 w 5547360"/>
              <a:gd name="connsiteY8" fmla="*/ 419108 h 3764414"/>
              <a:gd name="connsiteX0" fmla="*/ 1040328 w 5193228"/>
              <a:gd name="connsiteY0" fmla="*/ 419108 h 3764414"/>
              <a:gd name="connsiteX1" fmla="*/ 2221436 w 5193228"/>
              <a:gd name="connsiteY1" fmla="*/ 0 h 3764414"/>
              <a:gd name="connsiteX2" fmla="*/ 4499800 w 5193228"/>
              <a:gd name="connsiteY2" fmla="*/ 1005840 h 3764414"/>
              <a:gd name="connsiteX3" fmla="*/ 5193228 w 5193228"/>
              <a:gd name="connsiteY3" fmla="*/ 2674628 h 3764414"/>
              <a:gd name="connsiteX4" fmla="*/ 4492188 w 5193228"/>
              <a:gd name="connsiteY4" fmla="*/ 3566152 h 3764414"/>
              <a:gd name="connsiteX5" fmla="*/ 3623500 w 5193228"/>
              <a:gd name="connsiteY5" fmla="*/ 3764280 h 3764414"/>
              <a:gd name="connsiteX6" fmla="*/ 26876 w 5193228"/>
              <a:gd name="connsiteY6" fmla="*/ 1744980 h 3764414"/>
              <a:gd name="connsiteX7" fmla="*/ 910788 w 5193228"/>
              <a:gd name="connsiteY7" fmla="*/ 1623052 h 3764414"/>
              <a:gd name="connsiteX8" fmla="*/ 1040328 w 5193228"/>
              <a:gd name="connsiteY8" fmla="*/ 419108 h 3764414"/>
              <a:gd name="connsiteX0" fmla="*/ 129540 w 4282440"/>
              <a:gd name="connsiteY0" fmla="*/ 419108 h 3764414"/>
              <a:gd name="connsiteX1" fmla="*/ 1310648 w 4282440"/>
              <a:gd name="connsiteY1" fmla="*/ 0 h 3764414"/>
              <a:gd name="connsiteX2" fmla="*/ 3589012 w 4282440"/>
              <a:gd name="connsiteY2" fmla="*/ 1005840 h 3764414"/>
              <a:gd name="connsiteX3" fmla="*/ 4282440 w 4282440"/>
              <a:gd name="connsiteY3" fmla="*/ 2674628 h 3764414"/>
              <a:gd name="connsiteX4" fmla="*/ 3581400 w 4282440"/>
              <a:gd name="connsiteY4" fmla="*/ 3566152 h 3764414"/>
              <a:gd name="connsiteX5" fmla="*/ 2712712 w 4282440"/>
              <a:gd name="connsiteY5" fmla="*/ 3764280 h 3764414"/>
              <a:gd name="connsiteX6" fmla="*/ 243848 w 4282440"/>
              <a:gd name="connsiteY6" fmla="*/ 3009900 h 3764414"/>
              <a:gd name="connsiteX7" fmla="*/ 0 w 4282440"/>
              <a:gd name="connsiteY7" fmla="*/ 1623052 h 3764414"/>
              <a:gd name="connsiteX8" fmla="*/ 129540 w 4282440"/>
              <a:gd name="connsiteY8" fmla="*/ 419108 h 3764414"/>
              <a:gd name="connsiteX0" fmla="*/ 129540 w 4282440"/>
              <a:gd name="connsiteY0" fmla="*/ 483510 h 3828816"/>
              <a:gd name="connsiteX1" fmla="*/ 1310648 w 4282440"/>
              <a:gd name="connsiteY1" fmla="*/ 64402 h 3828816"/>
              <a:gd name="connsiteX2" fmla="*/ 3589012 w 4282440"/>
              <a:gd name="connsiteY2" fmla="*/ 1070242 h 3828816"/>
              <a:gd name="connsiteX3" fmla="*/ 4282440 w 4282440"/>
              <a:gd name="connsiteY3" fmla="*/ 2739030 h 3828816"/>
              <a:gd name="connsiteX4" fmla="*/ 3581400 w 4282440"/>
              <a:gd name="connsiteY4" fmla="*/ 3630554 h 3828816"/>
              <a:gd name="connsiteX5" fmla="*/ 2712712 w 4282440"/>
              <a:gd name="connsiteY5" fmla="*/ 3828682 h 3828816"/>
              <a:gd name="connsiteX6" fmla="*/ 243848 w 4282440"/>
              <a:gd name="connsiteY6" fmla="*/ 3074302 h 3828816"/>
              <a:gd name="connsiteX7" fmla="*/ 0 w 4282440"/>
              <a:gd name="connsiteY7" fmla="*/ 1687454 h 3828816"/>
              <a:gd name="connsiteX8" fmla="*/ 129540 w 4282440"/>
              <a:gd name="connsiteY8" fmla="*/ 483510 h 3828816"/>
              <a:gd name="connsiteX0" fmla="*/ 129540 w 4282440"/>
              <a:gd name="connsiteY0" fmla="*/ 526974 h 3872280"/>
              <a:gd name="connsiteX1" fmla="*/ 1310648 w 4282440"/>
              <a:gd name="connsiteY1" fmla="*/ 107866 h 3872280"/>
              <a:gd name="connsiteX2" fmla="*/ 3589012 w 4282440"/>
              <a:gd name="connsiteY2" fmla="*/ 1113706 h 3872280"/>
              <a:gd name="connsiteX3" fmla="*/ 4282440 w 4282440"/>
              <a:gd name="connsiteY3" fmla="*/ 2782494 h 3872280"/>
              <a:gd name="connsiteX4" fmla="*/ 3581400 w 4282440"/>
              <a:gd name="connsiteY4" fmla="*/ 3674018 h 3872280"/>
              <a:gd name="connsiteX5" fmla="*/ 2712712 w 4282440"/>
              <a:gd name="connsiteY5" fmla="*/ 3872146 h 3872280"/>
              <a:gd name="connsiteX6" fmla="*/ 243848 w 4282440"/>
              <a:gd name="connsiteY6" fmla="*/ 3117766 h 3872280"/>
              <a:gd name="connsiteX7" fmla="*/ 0 w 4282440"/>
              <a:gd name="connsiteY7" fmla="*/ 1730918 h 3872280"/>
              <a:gd name="connsiteX8" fmla="*/ 129540 w 4282440"/>
              <a:gd name="connsiteY8" fmla="*/ 526974 h 3872280"/>
              <a:gd name="connsiteX0" fmla="*/ 159902 w 4312802"/>
              <a:gd name="connsiteY0" fmla="*/ 526974 h 3872280"/>
              <a:gd name="connsiteX1" fmla="*/ 1341010 w 4312802"/>
              <a:gd name="connsiteY1" fmla="*/ 107866 h 3872280"/>
              <a:gd name="connsiteX2" fmla="*/ 3619374 w 4312802"/>
              <a:gd name="connsiteY2" fmla="*/ 1113706 h 3872280"/>
              <a:gd name="connsiteX3" fmla="*/ 4312802 w 4312802"/>
              <a:gd name="connsiteY3" fmla="*/ 2782494 h 3872280"/>
              <a:gd name="connsiteX4" fmla="*/ 3611762 w 4312802"/>
              <a:gd name="connsiteY4" fmla="*/ 3674018 h 3872280"/>
              <a:gd name="connsiteX5" fmla="*/ 2743074 w 4312802"/>
              <a:gd name="connsiteY5" fmla="*/ 3872146 h 3872280"/>
              <a:gd name="connsiteX6" fmla="*/ 274210 w 4312802"/>
              <a:gd name="connsiteY6" fmla="*/ 3117766 h 3872280"/>
              <a:gd name="connsiteX7" fmla="*/ 30362 w 4312802"/>
              <a:gd name="connsiteY7" fmla="*/ 1730918 h 3872280"/>
              <a:gd name="connsiteX8" fmla="*/ 159902 w 4312802"/>
              <a:gd name="connsiteY8" fmla="*/ 526974 h 3872280"/>
              <a:gd name="connsiteX0" fmla="*/ 159902 w 4312802"/>
              <a:gd name="connsiteY0" fmla="*/ 526974 h 3872280"/>
              <a:gd name="connsiteX1" fmla="*/ 1341010 w 4312802"/>
              <a:gd name="connsiteY1" fmla="*/ 107866 h 3872280"/>
              <a:gd name="connsiteX2" fmla="*/ 3619374 w 4312802"/>
              <a:gd name="connsiteY2" fmla="*/ 1113706 h 3872280"/>
              <a:gd name="connsiteX3" fmla="*/ 4312802 w 4312802"/>
              <a:gd name="connsiteY3" fmla="*/ 2782494 h 3872280"/>
              <a:gd name="connsiteX4" fmla="*/ 3611762 w 4312802"/>
              <a:gd name="connsiteY4" fmla="*/ 3674018 h 3872280"/>
              <a:gd name="connsiteX5" fmla="*/ 2743074 w 4312802"/>
              <a:gd name="connsiteY5" fmla="*/ 3872146 h 3872280"/>
              <a:gd name="connsiteX6" fmla="*/ 274210 w 4312802"/>
              <a:gd name="connsiteY6" fmla="*/ 3117766 h 3872280"/>
              <a:gd name="connsiteX7" fmla="*/ 30362 w 4312802"/>
              <a:gd name="connsiteY7" fmla="*/ 1730918 h 3872280"/>
              <a:gd name="connsiteX8" fmla="*/ 159902 w 4312802"/>
              <a:gd name="connsiteY8" fmla="*/ 526974 h 3872280"/>
              <a:gd name="connsiteX0" fmla="*/ 180839 w 4333739"/>
              <a:gd name="connsiteY0" fmla="*/ 526974 h 3872280"/>
              <a:gd name="connsiteX1" fmla="*/ 1361947 w 4333739"/>
              <a:gd name="connsiteY1" fmla="*/ 107866 h 3872280"/>
              <a:gd name="connsiteX2" fmla="*/ 3640311 w 4333739"/>
              <a:gd name="connsiteY2" fmla="*/ 1113706 h 3872280"/>
              <a:gd name="connsiteX3" fmla="*/ 4333739 w 4333739"/>
              <a:gd name="connsiteY3" fmla="*/ 2782494 h 3872280"/>
              <a:gd name="connsiteX4" fmla="*/ 3632699 w 4333739"/>
              <a:gd name="connsiteY4" fmla="*/ 3674018 h 3872280"/>
              <a:gd name="connsiteX5" fmla="*/ 2764011 w 4333739"/>
              <a:gd name="connsiteY5" fmla="*/ 3872146 h 3872280"/>
              <a:gd name="connsiteX6" fmla="*/ 295147 w 4333739"/>
              <a:gd name="connsiteY6" fmla="*/ 3117766 h 3872280"/>
              <a:gd name="connsiteX7" fmla="*/ 51299 w 4333739"/>
              <a:gd name="connsiteY7" fmla="*/ 1730918 h 3872280"/>
              <a:gd name="connsiteX8" fmla="*/ 180839 w 4333739"/>
              <a:gd name="connsiteY8" fmla="*/ 526974 h 3872280"/>
              <a:gd name="connsiteX0" fmla="*/ 180839 w 4333739"/>
              <a:gd name="connsiteY0" fmla="*/ 526974 h 3752562"/>
              <a:gd name="connsiteX1" fmla="*/ 1361947 w 4333739"/>
              <a:gd name="connsiteY1" fmla="*/ 107866 h 3752562"/>
              <a:gd name="connsiteX2" fmla="*/ 3640311 w 4333739"/>
              <a:gd name="connsiteY2" fmla="*/ 1113706 h 3752562"/>
              <a:gd name="connsiteX3" fmla="*/ 4333739 w 4333739"/>
              <a:gd name="connsiteY3" fmla="*/ 2782494 h 3752562"/>
              <a:gd name="connsiteX4" fmla="*/ 3632699 w 4333739"/>
              <a:gd name="connsiteY4" fmla="*/ 3674018 h 3752562"/>
              <a:gd name="connsiteX5" fmla="*/ 1255251 w 4333739"/>
              <a:gd name="connsiteY5" fmla="*/ 3605446 h 3752562"/>
              <a:gd name="connsiteX6" fmla="*/ 295147 w 4333739"/>
              <a:gd name="connsiteY6" fmla="*/ 3117766 h 3752562"/>
              <a:gd name="connsiteX7" fmla="*/ 51299 w 4333739"/>
              <a:gd name="connsiteY7" fmla="*/ 1730918 h 3752562"/>
              <a:gd name="connsiteX8" fmla="*/ 180839 w 4333739"/>
              <a:gd name="connsiteY8" fmla="*/ 526974 h 3752562"/>
              <a:gd name="connsiteX0" fmla="*/ 180839 w 4333739"/>
              <a:gd name="connsiteY0" fmla="*/ 526974 h 3751185"/>
              <a:gd name="connsiteX1" fmla="*/ 1361947 w 4333739"/>
              <a:gd name="connsiteY1" fmla="*/ 107866 h 3751185"/>
              <a:gd name="connsiteX2" fmla="*/ 3640311 w 4333739"/>
              <a:gd name="connsiteY2" fmla="*/ 1113706 h 3751185"/>
              <a:gd name="connsiteX3" fmla="*/ 4333739 w 4333739"/>
              <a:gd name="connsiteY3" fmla="*/ 2782494 h 3751185"/>
              <a:gd name="connsiteX4" fmla="*/ 3632699 w 4333739"/>
              <a:gd name="connsiteY4" fmla="*/ 3674018 h 3751185"/>
              <a:gd name="connsiteX5" fmla="*/ 980931 w 4333739"/>
              <a:gd name="connsiteY5" fmla="*/ 3597826 h 3751185"/>
              <a:gd name="connsiteX6" fmla="*/ 295147 w 4333739"/>
              <a:gd name="connsiteY6" fmla="*/ 3117766 h 3751185"/>
              <a:gd name="connsiteX7" fmla="*/ 51299 w 4333739"/>
              <a:gd name="connsiteY7" fmla="*/ 1730918 h 3751185"/>
              <a:gd name="connsiteX8" fmla="*/ 180839 w 4333739"/>
              <a:gd name="connsiteY8" fmla="*/ 526974 h 3751185"/>
              <a:gd name="connsiteX0" fmla="*/ 180839 w 4333739"/>
              <a:gd name="connsiteY0" fmla="*/ 526974 h 3751185"/>
              <a:gd name="connsiteX1" fmla="*/ 1361947 w 4333739"/>
              <a:gd name="connsiteY1" fmla="*/ 107866 h 3751185"/>
              <a:gd name="connsiteX2" fmla="*/ 3640311 w 4333739"/>
              <a:gd name="connsiteY2" fmla="*/ 1113706 h 3751185"/>
              <a:gd name="connsiteX3" fmla="*/ 4333739 w 4333739"/>
              <a:gd name="connsiteY3" fmla="*/ 2782494 h 3751185"/>
              <a:gd name="connsiteX4" fmla="*/ 3632699 w 4333739"/>
              <a:gd name="connsiteY4" fmla="*/ 3674018 h 3751185"/>
              <a:gd name="connsiteX5" fmla="*/ 980931 w 4333739"/>
              <a:gd name="connsiteY5" fmla="*/ 3597826 h 3751185"/>
              <a:gd name="connsiteX6" fmla="*/ 295147 w 4333739"/>
              <a:gd name="connsiteY6" fmla="*/ 3117766 h 3751185"/>
              <a:gd name="connsiteX7" fmla="*/ 51299 w 4333739"/>
              <a:gd name="connsiteY7" fmla="*/ 1730918 h 3751185"/>
              <a:gd name="connsiteX8" fmla="*/ 180839 w 4333739"/>
              <a:gd name="connsiteY8" fmla="*/ 526974 h 3751185"/>
              <a:gd name="connsiteX0" fmla="*/ 180839 w 4333739"/>
              <a:gd name="connsiteY0" fmla="*/ 526974 h 3746124"/>
              <a:gd name="connsiteX1" fmla="*/ 1361947 w 4333739"/>
              <a:gd name="connsiteY1" fmla="*/ 107866 h 3746124"/>
              <a:gd name="connsiteX2" fmla="*/ 3640311 w 4333739"/>
              <a:gd name="connsiteY2" fmla="*/ 1113706 h 3746124"/>
              <a:gd name="connsiteX3" fmla="*/ 4333739 w 4333739"/>
              <a:gd name="connsiteY3" fmla="*/ 2782494 h 3746124"/>
              <a:gd name="connsiteX4" fmla="*/ 3632699 w 4333739"/>
              <a:gd name="connsiteY4" fmla="*/ 3674018 h 3746124"/>
              <a:gd name="connsiteX5" fmla="*/ 859011 w 4333739"/>
              <a:gd name="connsiteY5" fmla="*/ 3567346 h 3746124"/>
              <a:gd name="connsiteX6" fmla="*/ 295147 w 4333739"/>
              <a:gd name="connsiteY6" fmla="*/ 3117766 h 3746124"/>
              <a:gd name="connsiteX7" fmla="*/ 51299 w 4333739"/>
              <a:gd name="connsiteY7" fmla="*/ 1730918 h 3746124"/>
              <a:gd name="connsiteX8" fmla="*/ 180839 w 4333739"/>
              <a:gd name="connsiteY8" fmla="*/ 526974 h 3746124"/>
              <a:gd name="connsiteX0" fmla="*/ 180839 w 4333739"/>
              <a:gd name="connsiteY0" fmla="*/ 526974 h 3746124"/>
              <a:gd name="connsiteX1" fmla="*/ 1361947 w 4333739"/>
              <a:gd name="connsiteY1" fmla="*/ 107866 h 3746124"/>
              <a:gd name="connsiteX2" fmla="*/ 3640311 w 4333739"/>
              <a:gd name="connsiteY2" fmla="*/ 1113706 h 3746124"/>
              <a:gd name="connsiteX3" fmla="*/ 4333739 w 4333739"/>
              <a:gd name="connsiteY3" fmla="*/ 2782494 h 3746124"/>
              <a:gd name="connsiteX4" fmla="*/ 3632699 w 4333739"/>
              <a:gd name="connsiteY4" fmla="*/ 3674018 h 3746124"/>
              <a:gd name="connsiteX5" fmla="*/ 859011 w 4333739"/>
              <a:gd name="connsiteY5" fmla="*/ 3567346 h 3746124"/>
              <a:gd name="connsiteX6" fmla="*/ 295147 w 4333739"/>
              <a:gd name="connsiteY6" fmla="*/ 3117766 h 3746124"/>
              <a:gd name="connsiteX7" fmla="*/ 51299 w 4333739"/>
              <a:gd name="connsiteY7" fmla="*/ 1730918 h 3746124"/>
              <a:gd name="connsiteX8" fmla="*/ 180839 w 4333739"/>
              <a:gd name="connsiteY8" fmla="*/ 526974 h 3746124"/>
              <a:gd name="connsiteX0" fmla="*/ 180839 w 4333739"/>
              <a:gd name="connsiteY0" fmla="*/ 526974 h 3674018"/>
              <a:gd name="connsiteX1" fmla="*/ 1361947 w 4333739"/>
              <a:gd name="connsiteY1" fmla="*/ 107866 h 3674018"/>
              <a:gd name="connsiteX2" fmla="*/ 3640311 w 4333739"/>
              <a:gd name="connsiteY2" fmla="*/ 1113706 h 3674018"/>
              <a:gd name="connsiteX3" fmla="*/ 4333739 w 4333739"/>
              <a:gd name="connsiteY3" fmla="*/ 2782494 h 3674018"/>
              <a:gd name="connsiteX4" fmla="*/ 3632699 w 4333739"/>
              <a:gd name="connsiteY4" fmla="*/ 3674018 h 3674018"/>
              <a:gd name="connsiteX5" fmla="*/ 859011 w 4333739"/>
              <a:gd name="connsiteY5" fmla="*/ 3567346 h 3674018"/>
              <a:gd name="connsiteX6" fmla="*/ 295147 w 4333739"/>
              <a:gd name="connsiteY6" fmla="*/ 3117766 h 3674018"/>
              <a:gd name="connsiteX7" fmla="*/ 51299 w 4333739"/>
              <a:gd name="connsiteY7" fmla="*/ 1730918 h 3674018"/>
              <a:gd name="connsiteX8" fmla="*/ 180839 w 4333739"/>
              <a:gd name="connsiteY8" fmla="*/ 526974 h 3674018"/>
              <a:gd name="connsiteX0" fmla="*/ 180839 w 4333739"/>
              <a:gd name="connsiteY0" fmla="*/ 526974 h 3567346"/>
              <a:gd name="connsiteX1" fmla="*/ 1361947 w 4333739"/>
              <a:gd name="connsiteY1" fmla="*/ 107866 h 3567346"/>
              <a:gd name="connsiteX2" fmla="*/ 3640311 w 4333739"/>
              <a:gd name="connsiteY2" fmla="*/ 1113706 h 3567346"/>
              <a:gd name="connsiteX3" fmla="*/ 4333739 w 4333739"/>
              <a:gd name="connsiteY3" fmla="*/ 2782494 h 3567346"/>
              <a:gd name="connsiteX4" fmla="*/ 3876539 w 4333739"/>
              <a:gd name="connsiteY4" fmla="*/ 3544478 h 3567346"/>
              <a:gd name="connsiteX5" fmla="*/ 859011 w 4333739"/>
              <a:gd name="connsiteY5" fmla="*/ 3567346 h 3567346"/>
              <a:gd name="connsiteX6" fmla="*/ 295147 w 4333739"/>
              <a:gd name="connsiteY6" fmla="*/ 3117766 h 3567346"/>
              <a:gd name="connsiteX7" fmla="*/ 51299 w 4333739"/>
              <a:gd name="connsiteY7" fmla="*/ 1730918 h 3567346"/>
              <a:gd name="connsiteX8" fmla="*/ 180839 w 4333739"/>
              <a:gd name="connsiteY8" fmla="*/ 526974 h 3567346"/>
              <a:gd name="connsiteX0" fmla="*/ 180839 w 4333739"/>
              <a:gd name="connsiteY0" fmla="*/ 526974 h 3544478"/>
              <a:gd name="connsiteX1" fmla="*/ 1361947 w 4333739"/>
              <a:gd name="connsiteY1" fmla="*/ 107866 h 3544478"/>
              <a:gd name="connsiteX2" fmla="*/ 3640311 w 4333739"/>
              <a:gd name="connsiteY2" fmla="*/ 1113706 h 3544478"/>
              <a:gd name="connsiteX3" fmla="*/ 4333739 w 4333739"/>
              <a:gd name="connsiteY3" fmla="*/ 2782494 h 3544478"/>
              <a:gd name="connsiteX4" fmla="*/ 3876539 w 4333739"/>
              <a:gd name="connsiteY4" fmla="*/ 3544478 h 3544478"/>
              <a:gd name="connsiteX5" fmla="*/ 859011 w 4333739"/>
              <a:gd name="connsiteY5" fmla="*/ 3536866 h 3544478"/>
              <a:gd name="connsiteX6" fmla="*/ 295147 w 4333739"/>
              <a:gd name="connsiteY6" fmla="*/ 3117766 h 3544478"/>
              <a:gd name="connsiteX7" fmla="*/ 51299 w 4333739"/>
              <a:gd name="connsiteY7" fmla="*/ 1730918 h 3544478"/>
              <a:gd name="connsiteX8" fmla="*/ 180839 w 4333739"/>
              <a:gd name="connsiteY8" fmla="*/ 526974 h 3544478"/>
              <a:gd name="connsiteX0" fmla="*/ 180839 w 4333739"/>
              <a:gd name="connsiteY0" fmla="*/ 526974 h 3539716"/>
              <a:gd name="connsiteX1" fmla="*/ 1361947 w 4333739"/>
              <a:gd name="connsiteY1" fmla="*/ 107866 h 3539716"/>
              <a:gd name="connsiteX2" fmla="*/ 3640311 w 4333739"/>
              <a:gd name="connsiteY2" fmla="*/ 1113706 h 3539716"/>
              <a:gd name="connsiteX3" fmla="*/ 4333739 w 4333739"/>
              <a:gd name="connsiteY3" fmla="*/ 2782494 h 3539716"/>
              <a:gd name="connsiteX4" fmla="*/ 3876539 w 4333739"/>
              <a:gd name="connsiteY4" fmla="*/ 3539716 h 3539716"/>
              <a:gd name="connsiteX5" fmla="*/ 859011 w 4333739"/>
              <a:gd name="connsiteY5" fmla="*/ 3536866 h 3539716"/>
              <a:gd name="connsiteX6" fmla="*/ 295147 w 4333739"/>
              <a:gd name="connsiteY6" fmla="*/ 3117766 h 3539716"/>
              <a:gd name="connsiteX7" fmla="*/ 51299 w 4333739"/>
              <a:gd name="connsiteY7" fmla="*/ 1730918 h 3539716"/>
              <a:gd name="connsiteX8" fmla="*/ 180839 w 4333739"/>
              <a:gd name="connsiteY8" fmla="*/ 526974 h 3539716"/>
              <a:gd name="connsiteX0" fmla="*/ 180839 w 4333739"/>
              <a:gd name="connsiteY0" fmla="*/ 526974 h 3536866"/>
              <a:gd name="connsiteX1" fmla="*/ 1361947 w 4333739"/>
              <a:gd name="connsiteY1" fmla="*/ 107866 h 3536866"/>
              <a:gd name="connsiteX2" fmla="*/ 3640311 w 4333739"/>
              <a:gd name="connsiteY2" fmla="*/ 1113706 h 3536866"/>
              <a:gd name="connsiteX3" fmla="*/ 4333739 w 4333739"/>
              <a:gd name="connsiteY3" fmla="*/ 2782494 h 3536866"/>
              <a:gd name="connsiteX4" fmla="*/ 3886064 w 4333739"/>
              <a:gd name="connsiteY4" fmla="*/ 3530191 h 3536866"/>
              <a:gd name="connsiteX5" fmla="*/ 859011 w 4333739"/>
              <a:gd name="connsiteY5" fmla="*/ 3536866 h 3536866"/>
              <a:gd name="connsiteX6" fmla="*/ 295147 w 4333739"/>
              <a:gd name="connsiteY6" fmla="*/ 3117766 h 3536866"/>
              <a:gd name="connsiteX7" fmla="*/ 51299 w 4333739"/>
              <a:gd name="connsiteY7" fmla="*/ 1730918 h 3536866"/>
              <a:gd name="connsiteX8" fmla="*/ 180839 w 4333739"/>
              <a:gd name="connsiteY8" fmla="*/ 526974 h 3536866"/>
              <a:gd name="connsiteX0" fmla="*/ 180839 w 4364695"/>
              <a:gd name="connsiteY0" fmla="*/ 526974 h 3536866"/>
              <a:gd name="connsiteX1" fmla="*/ 1361947 w 4364695"/>
              <a:gd name="connsiteY1" fmla="*/ 107866 h 3536866"/>
              <a:gd name="connsiteX2" fmla="*/ 3640311 w 4364695"/>
              <a:gd name="connsiteY2" fmla="*/ 1113706 h 3536866"/>
              <a:gd name="connsiteX3" fmla="*/ 4364695 w 4364695"/>
              <a:gd name="connsiteY3" fmla="*/ 2684863 h 3536866"/>
              <a:gd name="connsiteX4" fmla="*/ 3886064 w 4364695"/>
              <a:gd name="connsiteY4" fmla="*/ 3530191 h 3536866"/>
              <a:gd name="connsiteX5" fmla="*/ 859011 w 4364695"/>
              <a:gd name="connsiteY5" fmla="*/ 3536866 h 3536866"/>
              <a:gd name="connsiteX6" fmla="*/ 295147 w 4364695"/>
              <a:gd name="connsiteY6" fmla="*/ 3117766 h 3536866"/>
              <a:gd name="connsiteX7" fmla="*/ 51299 w 4364695"/>
              <a:gd name="connsiteY7" fmla="*/ 1730918 h 3536866"/>
              <a:gd name="connsiteX8" fmla="*/ 180839 w 4364695"/>
              <a:gd name="connsiteY8" fmla="*/ 526974 h 3536866"/>
              <a:gd name="connsiteX0" fmla="*/ 180839 w 4538357"/>
              <a:gd name="connsiteY0" fmla="*/ 526974 h 3536866"/>
              <a:gd name="connsiteX1" fmla="*/ 1361947 w 4538357"/>
              <a:gd name="connsiteY1" fmla="*/ 107866 h 3536866"/>
              <a:gd name="connsiteX2" fmla="*/ 3640311 w 4538357"/>
              <a:gd name="connsiteY2" fmla="*/ 1113706 h 3536866"/>
              <a:gd name="connsiteX3" fmla="*/ 4364695 w 4538357"/>
              <a:gd name="connsiteY3" fmla="*/ 2684863 h 3536866"/>
              <a:gd name="connsiteX4" fmla="*/ 3886064 w 4538357"/>
              <a:gd name="connsiteY4" fmla="*/ 3530191 h 3536866"/>
              <a:gd name="connsiteX5" fmla="*/ 859011 w 4538357"/>
              <a:gd name="connsiteY5" fmla="*/ 3536866 h 3536866"/>
              <a:gd name="connsiteX6" fmla="*/ 295147 w 4538357"/>
              <a:gd name="connsiteY6" fmla="*/ 3117766 h 3536866"/>
              <a:gd name="connsiteX7" fmla="*/ 51299 w 4538357"/>
              <a:gd name="connsiteY7" fmla="*/ 1730918 h 3536866"/>
              <a:gd name="connsiteX8" fmla="*/ 180839 w 4538357"/>
              <a:gd name="connsiteY8" fmla="*/ 526974 h 3536866"/>
              <a:gd name="connsiteX0" fmla="*/ 180839 w 4561725"/>
              <a:gd name="connsiteY0" fmla="*/ 526974 h 3536866"/>
              <a:gd name="connsiteX1" fmla="*/ 1361947 w 4561725"/>
              <a:gd name="connsiteY1" fmla="*/ 107866 h 3536866"/>
              <a:gd name="connsiteX2" fmla="*/ 3640311 w 4561725"/>
              <a:gd name="connsiteY2" fmla="*/ 1113706 h 3536866"/>
              <a:gd name="connsiteX3" fmla="*/ 4364695 w 4561725"/>
              <a:gd name="connsiteY3" fmla="*/ 2684863 h 3536866"/>
              <a:gd name="connsiteX4" fmla="*/ 3886064 w 4561725"/>
              <a:gd name="connsiteY4" fmla="*/ 3530191 h 3536866"/>
              <a:gd name="connsiteX5" fmla="*/ 859011 w 4561725"/>
              <a:gd name="connsiteY5" fmla="*/ 3536866 h 3536866"/>
              <a:gd name="connsiteX6" fmla="*/ 295147 w 4561725"/>
              <a:gd name="connsiteY6" fmla="*/ 3117766 h 3536866"/>
              <a:gd name="connsiteX7" fmla="*/ 51299 w 4561725"/>
              <a:gd name="connsiteY7" fmla="*/ 1730918 h 3536866"/>
              <a:gd name="connsiteX8" fmla="*/ 180839 w 4561725"/>
              <a:gd name="connsiteY8" fmla="*/ 526974 h 3536866"/>
              <a:gd name="connsiteX0" fmla="*/ 180839 w 4546059"/>
              <a:gd name="connsiteY0" fmla="*/ 526974 h 3536866"/>
              <a:gd name="connsiteX1" fmla="*/ 1361947 w 4546059"/>
              <a:gd name="connsiteY1" fmla="*/ 107866 h 3536866"/>
              <a:gd name="connsiteX2" fmla="*/ 3640311 w 4546059"/>
              <a:gd name="connsiteY2" fmla="*/ 1113706 h 3536866"/>
              <a:gd name="connsiteX3" fmla="*/ 4364695 w 4546059"/>
              <a:gd name="connsiteY3" fmla="*/ 2684863 h 3536866"/>
              <a:gd name="connsiteX4" fmla="*/ 3886064 w 4546059"/>
              <a:gd name="connsiteY4" fmla="*/ 3530191 h 3536866"/>
              <a:gd name="connsiteX5" fmla="*/ 859011 w 4546059"/>
              <a:gd name="connsiteY5" fmla="*/ 3536866 h 3536866"/>
              <a:gd name="connsiteX6" fmla="*/ 295147 w 4546059"/>
              <a:gd name="connsiteY6" fmla="*/ 3117766 h 3536866"/>
              <a:gd name="connsiteX7" fmla="*/ 51299 w 4546059"/>
              <a:gd name="connsiteY7" fmla="*/ 1730918 h 3536866"/>
              <a:gd name="connsiteX8" fmla="*/ 180839 w 4546059"/>
              <a:gd name="connsiteY8" fmla="*/ 526974 h 3536866"/>
              <a:gd name="connsiteX0" fmla="*/ 180839 w 4565797"/>
              <a:gd name="connsiteY0" fmla="*/ 526974 h 3536866"/>
              <a:gd name="connsiteX1" fmla="*/ 1361947 w 4565797"/>
              <a:gd name="connsiteY1" fmla="*/ 107866 h 3536866"/>
              <a:gd name="connsiteX2" fmla="*/ 3640311 w 4565797"/>
              <a:gd name="connsiteY2" fmla="*/ 1113706 h 3536866"/>
              <a:gd name="connsiteX3" fmla="*/ 4364695 w 4565797"/>
              <a:gd name="connsiteY3" fmla="*/ 2684863 h 3536866"/>
              <a:gd name="connsiteX4" fmla="*/ 3886064 w 4565797"/>
              <a:gd name="connsiteY4" fmla="*/ 3530191 h 3536866"/>
              <a:gd name="connsiteX5" fmla="*/ 859011 w 4565797"/>
              <a:gd name="connsiteY5" fmla="*/ 3536866 h 3536866"/>
              <a:gd name="connsiteX6" fmla="*/ 295147 w 4565797"/>
              <a:gd name="connsiteY6" fmla="*/ 3117766 h 3536866"/>
              <a:gd name="connsiteX7" fmla="*/ 51299 w 4565797"/>
              <a:gd name="connsiteY7" fmla="*/ 1730918 h 3536866"/>
              <a:gd name="connsiteX8" fmla="*/ 180839 w 4565797"/>
              <a:gd name="connsiteY8" fmla="*/ 526974 h 3536866"/>
              <a:gd name="connsiteX0" fmla="*/ 180839 w 4565797"/>
              <a:gd name="connsiteY0" fmla="*/ 579659 h 3589551"/>
              <a:gd name="connsiteX1" fmla="*/ 1209547 w 4565797"/>
              <a:gd name="connsiteY1" fmla="*/ 93876 h 3589551"/>
              <a:gd name="connsiteX2" fmla="*/ 3640311 w 4565797"/>
              <a:gd name="connsiteY2" fmla="*/ 1166391 h 3589551"/>
              <a:gd name="connsiteX3" fmla="*/ 4364695 w 4565797"/>
              <a:gd name="connsiteY3" fmla="*/ 2737548 h 3589551"/>
              <a:gd name="connsiteX4" fmla="*/ 3886064 w 4565797"/>
              <a:gd name="connsiteY4" fmla="*/ 3582876 h 3589551"/>
              <a:gd name="connsiteX5" fmla="*/ 859011 w 4565797"/>
              <a:gd name="connsiteY5" fmla="*/ 3589551 h 3589551"/>
              <a:gd name="connsiteX6" fmla="*/ 295147 w 4565797"/>
              <a:gd name="connsiteY6" fmla="*/ 3170451 h 3589551"/>
              <a:gd name="connsiteX7" fmla="*/ 51299 w 4565797"/>
              <a:gd name="connsiteY7" fmla="*/ 1783603 h 3589551"/>
              <a:gd name="connsiteX8" fmla="*/ 180839 w 4565797"/>
              <a:gd name="connsiteY8" fmla="*/ 579659 h 3589551"/>
              <a:gd name="connsiteX0" fmla="*/ 195126 w 4565797"/>
              <a:gd name="connsiteY0" fmla="*/ 501850 h 3611755"/>
              <a:gd name="connsiteX1" fmla="*/ 1209547 w 4565797"/>
              <a:gd name="connsiteY1" fmla="*/ 116080 h 3611755"/>
              <a:gd name="connsiteX2" fmla="*/ 3640311 w 4565797"/>
              <a:gd name="connsiteY2" fmla="*/ 1188595 h 3611755"/>
              <a:gd name="connsiteX3" fmla="*/ 4364695 w 4565797"/>
              <a:gd name="connsiteY3" fmla="*/ 2759752 h 3611755"/>
              <a:gd name="connsiteX4" fmla="*/ 3886064 w 4565797"/>
              <a:gd name="connsiteY4" fmla="*/ 3605080 h 3611755"/>
              <a:gd name="connsiteX5" fmla="*/ 859011 w 4565797"/>
              <a:gd name="connsiteY5" fmla="*/ 3611755 h 3611755"/>
              <a:gd name="connsiteX6" fmla="*/ 295147 w 4565797"/>
              <a:gd name="connsiteY6" fmla="*/ 3192655 h 3611755"/>
              <a:gd name="connsiteX7" fmla="*/ 51299 w 4565797"/>
              <a:gd name="connsiteY7" fmla="*/ 1805807 h 3611755"/>
              <a:gd name="connsiteX8" fmla="*/ 195126 w 4565797"/>
              <a:gd name="connsiteY8" fmla="*/ 501850 h 3611755"/>
              <a:gd name="connsiteX0" fmla="*/ 195126 w 4565797"/>
              <a:gd name="connsiteY0" fmla="*/ 499734 h 3609639"/>
              <a:gd name="connsiteX1" fmla="*/ 1209547 w 4565797"/>
              <a:gd name="connsiteY1" fmla="*/ 113964 h 3609639"/>
              <a:gd name="connsiteX2" fmla="*/ 3640311 w 4565797"/>
              <a:gd name="connsiteY2" fmla="*/ 1186479 h 3609639"/>
              <a:gd name="connsiteX3" fmla="*/ 4364695 w 4565797"/>
              <a:gd name="connsiteY3" fmla="*/ 2757636 h 3609639"/>
              <a:gd name="connsiteX4" fmla="*/ 3886064 w 4565797"/>
              <a:gd name="connsiteY4" fmla="*/ 3602964 h 3609639"/>
              <a:gd name="connsiteX5" fmla="*/ 859011 w 4565797"/>
              <a:gd name="connsiteY5" fmla="*/ 3609639 h 3609639"/>
              <a:gd name="connsiteX6" fmla="*/ 295147 w 4565797"/>
              <a:gd name="connsiteY6" fmla="*/ 3190539 h 3609639"/>
              <a:gd name="connsiteX7" fmla="*/ 51299 w 4565797"/>
              <a:gd name="connsiteY7" fmla="*/ 1803691 h 3609639"/>
              <a:gd name="connsiteX8" fmla="*/ 195126 w 4565797"/>
              <a:gd name="connsiteY8" fmla="*/ 499734 h 3609639"/>
              <a:gd name="connsiteX0" fmla="*/ 227975 w 4598646"/>
              <a:gd name="connsiteY0" fmla="*/ 499734 h 3609639"/>
              <a:gd name="connsiteX1" fmla="*/ 1242396 w 4598646"/>
              <a:gd name="connsiteY1" fmla="*/ 113964 h 3609639"/>
              <a:gd name="connsiteX2" fmla="*/ 3673160 w 4598646"/>
              <a:gd name="connsiteY2" fmla="*/ 1186479 h 3609639"/>
              <a:gd name="connsiteX3" fmla="*/ 4397544 w 4598646"/>
              <a:gd name="connsiteY3" fmla="*/ 2757636 h 3609639"/>
              <a:gd name="connsiteX4" fmla="*/ 3918913 w 4598646"/>
              <a:gd name="connsiteY4" fmla="*/ 3602964 h 3609639"/>
              <a:gd name="connsiteX5" fmla="*/ 891860 w 4598646"/>
              <a:gd name="connsiteY5" fmla="*/ 3609639 h 3609639"/>
              <a:gd name="connsiteX6" fmla="*/ 327996 w 4598646"/>
              <a:gd name="connsiteY6" fmla="*/ 3190539 h 3609639"/>
              <a:gd name="connsiteX7" fmla="*/ 41286 w 4598646"/>
              <a:gd name="connsiteY7" fmla="*/ 2198979 h 3609639"/>
              <a:gd name="connsiteX8" fmla="*/ 227975 w 4598646"/>
              <a:gd name="connsiteY8" fmla="*/ 499734 h 3609639"/>
              <a:gd name="connsiteX0" fmla="*/ 217572 w 4588243"/>
              <a:gd name="connsiteY0" fmla="*/ 499734 h 3609639"/>
              <a:gd name="connsiteX1" fmla="*/ 1231993 w 4588243"/>
              <a:gd name="connsiteY1" fmla="*/ 113964 h 3609639"/>
              <a:gd name="connsiteX2" fmla="*/ 3662757 w 4588243"/>
              <a:gd name="connsiteY2" fmla="*/ 1186479 h 3609639"/>
              <a:gd name="connsiteX3" fmla="*/ 4387141 w 4588243"/>
              <a:gd name="connsiteY3" fmla="*/ 2757636 h 3609639"/>
              <a:gd name="connsiteX4" fmla="*/ 3908510 w 4588243"/>
              <a:gd name="connsiteY4" fmla="*/ 3602964 h 3609639"/>
              <a:gd name="connsiteX5" fmla="*/ 881457 w 4588243"/>
              <a:gd name="connsiteY5" fmla="*/ 3609639 h 3609639"/>
              <a:gd name="connsiteX6" fmla="*/ 317593 w 4588243"/>
              <a:gd name="connsiteY6" fmla="*/ 3190539 h 3609639"/>
              <a:gd name="connsiteX7" fmla="*/ 30883 w 4588243"/>
              <a:gd name="connsiteY7" fmla="*/ 2198979 h 3609639"/>
              <a:gd name="connsiteX8" fmla="*/ 217572 w 4588243"/>
              <a:gd name="connsiteY8" fmla="*/ 499734 h 3609639"/>
              <a:gd name="connsiteX0" fmla="*/ 216677 w 4587348"/>
              <a:gd name="connsiteY0" fmla="*/ 499734 h 3609639"/>
              <a:gd name="connsiteX1" fmla="*/ 1231098 w 4587348"/>
              <a:gd name="connsiteY1" fmla="*/ 113964 h 3609639"/>
              <a:gd name="connsiteX2" fmla="*/ 3661862 w 4587348"/>
              <a:gd name="connsiteY2" fmla="*/ 1186479 h 3609639"/>
              <a:gd name="connsiteX3" fmla="*/ 4386246 w 4587348"/>
              <a:gd name="connsiteY3" fmla="*/ 2757636 h 3609639"/>
              <a:gd name="connsiteX4" fmla="*/ 3907615 w 4587348"/>
              <a:gd name="connsiteY4" fmla="*/ 3602964 h 3609639"/>
              <a:gd name="connsiteX5" fmla="*/ 880562 w 4587348"/>
              <a:gd name="connsiteY5" fmla="*/ 3609639 h 3609639"/>
              <a:gd name="connsiteX6" fmla="*/ 321460 w 4587348"/>
              <a:gd name="connsiteY6" fmla="*/ 3171489 h 3609639"/>
              <a:gd name="connsiteX7" fmla="*/ 29988 w 4587348"/>
              <a:gd name="connsiteY7" fmla="*/ 2198979 h 3609639"/>
              <a:gd name="connsiteX8" fmla="*/ 216677 w 4587348"/>
              <a:gd name="connsiteY8" fmla="*/ 499734 h 3609639"/>
              <a:gd name="connsiteX0" fmla="*/ 216677 w 4587348"/>
              <a:gd name="connsiteY0" fmla="*/ 499734 h 3609639"/>
              <a:gd name="connsiteX1" fmla="*/ 1231098 w 4587348"/>
              <a:gd name="connsiteY1" fmla="*/ 113964 h 3609639"/>
              <a:gd name="connsiteX2" fmla="*/ 3661862 w 4587348"/>
              <a:gd name="connsiteY2" fmla="*/ 1186479 h 3609639"/>
              <a:gd name="connsiteX3" fmla="*/ 4386246 w 4587348"/>
              <a:gd name="connsiteY3" fmla="*/ 2757636 h 3609639"/>
              <a:gd name="connsiteX4" fmla="*/ 3907615 w 4587348"/>
              <a:gd name="connsiteY4" fmla="*/ 3602964 h 3609639"/>
              <a:gd name="connsiteX5" fmla="*/ 880562 w 4587348"/>
              <a:gd name="connsiteY5" fmla="*/ 3609639 h 3609639"/>
              <a:gd name="connsiteX6" fmla="*/ 321460 w 4587348"/>
              <a:gd name="connsiteY6" fmla="*/ 3171489 h 3609639"/>
              <a:gd name="connsiteX7" fmla="*/ 29988 w 4587348"/>
              <a:gd name="connsiteY7" fmla="*/ 2198979 h 3609639"/>
              <a:gd name="connsiteX8" fmla="*/ 216677 w 4587348"/>
              <a:gd name="connsiteY8" fmla="*/ 499734 h 3609639"/>
              <a:gd name="connsiteX0" fmla="*/ 216677 w 4623787"/>
              <a:gd name="connsiteY0" fmla="*/ 499734 h 3609639"/>
              <a:gd name="connsiteX1" fmla="*/ 1231098 w 4623787"/>
              <a:gd name="connsiteY1" fmla="*/ 113964 h 3609639"/>
              <a:gd name="connsiteX2" fmla="*/ 3855818 w 4623787"/>
              <a:gd name="connsiteY2" fmla="*/ 1274642 h 3609639"/>
              <a:gd name="connsiteX3" fmla="*/ 4386246 w 4623787"/>
              <a:gd name="connsiteY3" fmla="*/ 2757636 h 3609639"/>
              <a:gd name="connsiteX4" fmla="*/ 3907615 w 4623787"/>
              <a:gd name="connsiteY4" fmla="*/ 3602964 h 3609639"/>
              <a:gd name="connsiteX5" fmla="*/ 880562 w 4623787"/>
              <a:gd name="connsiteY5" fmla="*/ 3609639 h 3609639"/>
              <a:gd name="connsiteX6" fmla="*/ 321460 w 4623787"/>
              <a:gd name="connsiteY6" fmla="*/ 3171489 h 3609639"/>
              <a:gd name="connsiteX7" fmla="*/ 29988 w 4623787"/>
              <a:gd name="connsiteY7" fmla="*/ 2198979 h 3609639"/>
              <a:gd name="connsiteX8" fmla="*/ 216677 w 4623787"/>
              <a:gd name="connsiteY8" fmla="*/ 499734 h 3609639"/>
              <a:gd name="connsiteX0" fmla="*/ 216677 w 4395012"/>
              <a:gd name="connsiteY0" fmla="*/ 499734 h 3609639"/>
              <a:gd name="connsiteX1" fmla="*/ 1231098 w 4395012"/>
              <a:gd name="connsiteY1" fmla="*/ 113964 h 3609639"/>
              <a:gd name="connsiteX2" fmla="*/ 3855818 w 4395012"/>
              <a:gd name="connsiteY2" fmla="*/ 1274642 h 3609639"/>
              <a:gd name="connsiteX3" fmla="*/ 4190620 w 4395012"/>
              <a:gd name="connsiteY3" fmla="*/ 1451688 h 3609639"/>
              <a:gd name="connsiteX4" fmla="*/ 4386246 w 4395012"/>
              <a:gd name="connsiteY4" fmla="*/ 2757636 h 3609639"/>
              <a:gd name="connsiteX5" fmla="*/ 3907615 w 4395012"/>
              <a:gd name="connsiteY5" fmla="*/ 3602964 h 3609639"/>
              <a:gd name="connsiteX6" fmla="*/ 880562 w 4395012"/>
              <a:gd name="connsiteY6" fmla="*/ 3609639 h 3609639"/>
              <a:gd name="connsiteX7" fmla="*/ 321460 w 4395012"/>
              <a:gd name="connsiteY7" fmla="*/ 3171489 h 3609639"/>
              <a:gd name="connsiteX8" fmla="*/ 29988 w 4395012"/>
              <a:gd name="connsiteY8" fmla="*/ 2198979 h 3609639"/>
              <a:gd name="connsiteX9" fmla="*/ 216677 w 4395012"/>
              <a:gd name="connsiteY9" fmla="*/ 499734 h 3609639"/>
              <a:gd name="connsiteX0" fmla="*/ 216677 w 4395012"/>
              <a:gd name="connsiteY0" fmla="*/ 499734 h 3609639"/>
              <a:gd name="connsiteX1" fmla="*/ 1231098 w 4395012"/>
              <a:gd name="connsiteY1" fmla="*/ 113964 h 3609639"/>
              <a:gd name="connsiteX2" fmla="*/ 3855818 w 4395012"/>
              <a:gd name="connsiteY2" fmla="*/ 1274642 h 3609639"/>
              <a:gd name="connsiteX3" fmla="*/ 4190620 w 4395012"/>
              <a:gd name="connsiteY3" fmla="*/ 1451688 h 3609639"/>
              <a:gd name="connsiteX4" fmla="*/ 4386246 w 4395012"/>
              <a:gd name="connsiteY4" fmla="*/ 2757636 h 3609639"/>
              <a:gd name="connsiteX5" fmla="*/ 3907615 w 4395012"/>
              <a:gd name="connsiteY5" fmla="*/ 3602964 h 3609639"/>
              <a:gd name="connsiteX6" fmla="*/ 880562 w 4395012"/>
              <a:gd name="connsiteY6" fmla="*/ 3609639 h 3609639"/>
              <a:gd name="connsiteX7" fmla="*/ 321460 w 4395012"/>
              <a:gd name="connsiteY7" fmla="*/ 3171489 h 3609639"/>
              <a:gd name="connsiteX8" fmla="*/ 29988 w 4395012"/>
              <a:gd name="connsiteY8" fmla="*/ 2198979 h 3609639"/>
              <a:gd name="connsiteX9" fmla="*/ 216677 w 4395012"/>
              <a:gd name="connsiteY9" fmla="*/ 499734 h 3609639"/>
              <a:gd name="connsiteX0" fmla="*/ 216677 w 4392732"/>
              <a:gd name="connsiteY0" fmla="*/ 499734 h 3609639"/>
              <a:gd name="connsiteX1" fmla="*/ 1231098 w 4392732"/>
              <a:gd name="connsiteY1" fmla="*/ 113964 h 3609639"/>
              <a:gd name="connsiteX2" fmla="*/ 3855818 w 4392732"/>
              <a:gd name="connsiteY2" fmla="*/ 1274642 h 3609639"/>
              <a:gd name="connsiteX3" fmla="*/ 4190620 w 4392732"/>
              <a:gd name="connsiteY3" fmla="*/ 1451688 h 3609639"/>
              <a:gd name="connsiteX4" fmla="*/ 4386246 w 4392732"/>
              <a:gd name="connsiteY4" fmla="*/ 2757636 h 3609639"/>
              <a:gd name="connsiteX5" fmla="*/ 3907615 w 4392732"/>
              <a:gd name="connsiteY5" fmla="*/ 3602964 h 3609639"/>
              <a:gd name="connsiteX6" fmla="*/ 880562 w 4392732"/>
              <a:gd name="connsiteY6" fmla="*/ 3609639 h 3609639"/>
              <a:gd name="connsiteX7" fmla="*/ 321460 w 4392732"/>
              <a:gd name="connsiteY7" fmla="*/ 3171489 h 3609639"/>
              <a:gd name="connsiteX8" fmla="*/ 29988 w 4392732"/>
              <a:gd name="connsiteY8" fmla="*/ 2198979 h 3609639"/>
              <a:gd name="connsiteX9" fmla="*/ 216677 w 4392732"/>
              <a:gd name="connsiteY9" fmla="*/ 499734 h 3609639"/>
              <a:gd name="connsiteX0" fmla="*/ 216677 w 4393208"/>
              <a:gd name="connsiteY0" fmla="*/ 499734 h 3609639"/>
              <a:gd name="connsiteX1" fmla="*/ 1231098 w 4393208"/>
              <a:gd name="connsiteY1" fmla="*/ 113964 h 3609639"/>
              <a:gd name="connsiteX2" fmla="*/ 3855818 w 4393208"/>
              <a:gd name="connsiteY2" fmla="*/ 1274642 h 3609639"/>
              <a:gd name="connsiteX3" fmla="*/ 4208252 w 4393208"/>
              <a:gd name="connsiteY3" fmla="*/ 1522217 h 3609639"/>
              <a:gd name="connsiteX4" fmla="*/ 4386246 w 4393208"/>
              <a:gd name="connsiteY4" fmla="*/ 2757636 h 3609639"/>
              <a:gd name="connsiteX5" fmla="*/ 3907615 w 4393208"/>
              <a:gd name="connsiteY5" fmla="*/ 3602964 h 3609639"/>
              <a:gd name="connsiteX6" fmla="*/ 880562 w 4393208"/>
              <a:gd name="connsiteY6" fmla="*/ 3609639 h 3609639"/>
              <a:gd name="connsiteX7" fmla="*/ 321460 w 4393208"/>
              <a:gd name="connsiteY7" fmla="*/ 3171489 h 3609639"/>
              <a:gd name="connsiteX8" fmla="*/ 29988 w 4393208"/>
              <a:gd name="connsiteY8" fmla="*/ 2198979 h 3609639"/>
              <a:gd name="connsiteX9" fmla="*/ 216677 w 4393208"/>
              <a:gd name="connsiteY9" fmla="*/ 499734 h 3609639"/>
              <a:gd name="connsiteX0" fmla="*/ 216677 w 4393472"/>
              <a:gd name="connsiteY0" fmla="*/ 499734 h 3609639"/>
              <a:gd name="connsiteX1" fmla="*/ 1231098 w 4393472"/>
              <a:gd name="connsiteY1" fmla="*/ 113964 h 3609639"/>
              <a:gd name="connsiteX2" fmla="*/ 3855818 w 4393472"/>
              <a:gd name="connsiteY2" fmla="*/ 1274642 h 3609639"/>
              <a:gd name="connsiteX3" fmla="*/ 4217068 w 4393472"/>
              <a:gd name="connsiteY3" fmla="*/ 1495768 h 3609639"/>
              <a:gd name="connsiteX4" fmla="*/ 4386246 w 4393472"/>
              <a:gd name="connsiteY4" fmla="*/ 2757636 h 3609639"/>
              <a:gd name="connsiteX5" fmla="*/ 3907615 w 4393472"/>
              <a:gd name="connsiteY5" fmla="*/ 3602964 h 3609639"/>
              <a:gd name="connsiteX6" fmla="*/ 880562 w 4393472"/>
              <a:gd name="connsiteY6" fmla="*/ 3609639 h 3609639"/>
              <a:gd name="connsiteX7" fmla="*/ 321460 w 4393472"/>
              <a:gd name="connsiteY7" fmla="*/ 3171489 h 3609639"/>
              <a:gd name="connsiteX8" fmla="*/ 29988 w 4393472"/>
              <a:gd name="connsiteY8" fmla="*/ 2198979 h 3609639"/>
              <a:gd name="connsiteX9" fmla="*/ 216677 w 4393472"/>
              <a:gd name="connsiteY9" fmla="*/ 499734 h 3609639"/>
              <a:gd name="connsiteX0" fmla="*/ 216677 w 4393472"/>
              <a:gd name="connsiteY0" fmla="*/ 499734 h 3609639"/>
              <a:gd name="connsiteX1" fmla="*/ 1231098 w 4393472"/>
              <a:gd name="connsiteY1" fmla="*/ 113964 h 3609639"/>
              <a:gd name="connsiteX2" fmla="*/ 3855818 w 4393472"/>
              <a:gd name="connsiteY2" fmla="*/ 1274642 h 3609639"/>
              <a:gd name="connsiteX3" fmla="*/ 4217068 w 4393472"/>
              <a:gd name="connsiteY3" fmla="*/ 1495768 h 3609639"/>
              <a:gd name="connsiteX4" fmla="*/ 4386246 w 4393472"/>
              <a:gd name="connsiteY4" fmla="*/ 2757636 h 3609639"/>
              <a:gd name="connsiteX5" fmla="*/ 3907615 w 4393472"/>
              <a:gd name="connsiteY5" fmla="*/ 3602964 h 3609639"/>
              <a:gd name="connsiteX6" fmla="*/ 880562 w 4393472"/>
              <a:gd name="connsiteY6" fmla="*/ 3609639 h 3609639"/>
              <a:gd name="connsiteX7" fmla="*/ 321460 w 4393472"/>
              <a:gd name="connsiteY7" fmla="*/ 3171489 h 3609639"/>
              <a:gd name="connsiteX8" fmla="*/ 29988 w 4393472"/>
              <a:gd name="connsiteY8" fmla="*/ 2198979 h 3609639"/>
              <a:gd name="connsiteX9" fmla="*/ 216677 w 4393472"/>
              <a:gd name="connsiteY9" fmla="*/ 499734 h 3609639"/>
              <a:gd name="connsiteX0" fmla="*/ 216677 w 4243685"/>
              <a:gd name="connsiteY0" fmla="*/ 499734 h 3609639"/>
              <a:gd name="connsiteX1" fmla="*/ 1231098 w 4243685"/>
              <a:gd name="connsiteY1" fmla="*/ 113964 h 3609639"/>
              <a:gd name="connsiteX2" fmla="*/ 3855818 w 4243685"/>
              <a:gd name="connsiteY2" fmla="*/ 1274642 h 3609639"/>
              <a:gd name="connsiteX3" fmla="*/ 4217068 w 4243685"/>
              <a:gd name="connsiteY3" fmla="*/ 1495768 h 3609639"/>
              <a:gd name="connsiteX4" fmla="*/ 4218739 w 4243685"/>
              <a:gd name="connsiteY4" fmla="*/ 3075019 h 3609639"/>
              <a:gd name="connsiteX5" fmla="*/ 3907615 w 4243685"/>
              <a:gd name="connsiteY5" fmla="*/ 3602964 h 3609639"/>
              <a:gd name="connsiteX6" fmla="*/ 880562 w 4243685"/>
              <a:gd name="connsiteY6" fmla="*/ 3609639 h 3609639"/>
              <a:gd name="connsiteX7" fmla="*/ 321460 w 4243685"/>
              <a:gd name="connsiteY7" fmla="*/ 3171489 h 3609639"/>
              <a:gd name="connsiteX8" fmla="*/ 29988 w 4243685"/>
              <a:gd name="connsiteY8" fmla="*/ 2198979 h 3609639"/>
              <a:gd name="connsiteX9" fmla="*/ 216677 w 4243685"/>
              <a:gd name="connsiteY9" fmla="*/ 499734 h 3609639"/>
              <a:gd name="connsiteX0" fmla="*/ 216677 w 4224229"/>
              <a:gd name="connsiteY0" fmla="*/ 499734 h 3609639"/>
              <a:gd name="connsiteX1" fmla="*/ 1231098 w 4224229"/>
              <a:gd name="connsiteY1" fmla="*/ 113964 h 3609639"/>
              <a:gd name="connsiteX2" fmla="*/ 3855818 w 4224229"/>
              <a:gd name="connsiteY2" fmla="*/ 1274642 h 3609639"/>
              <a:gd name="connsiteX3" fmla="*/ 4217068 w 4224229"/>
              <a:gd name="connsiteY3" fmla="*/ 1495768 h 3609639"/>
              <a:gd name="connsiteX4" fmla="*/ 4218739 w 4224229"/>
              <a:gd name="connsiteY4" fmla="*/ 3075019 h 3609639"/>
              <a:gd name="connsiteX5" fmla="*/ 3907615 w 4224229"/>
              <a:gd name="connsiteY5" fmla="*/ 3602964 h 3609639"/>
              <a:gd name="connsiteX6" fmla="*/ 880562 w 4224229"/>
              <a:gd name="connsiteY6" fmla="*/ 3609639 h 3609639"/>
              <a:gd name="connsiteX7" fmla="*/ 321460 w 4224229"/>
              <a:gd name="connsiteY7" fmla="*/ 3171489 h 3609639"/>
              <a:gd name="connsiteX8" fmla="*/ 29988 w 4224229"/>
              <a:gd name="connsiteY8" fmla="*/ 2198979 h 3609639"/>
              <a:gd name="connsiteX9" fmla="*/ 216677 w 4224229"/>
              <a:gd name="connsiteY9" fmla="*/ 499734 h 3609639"/>
              <a:gd name="connsiteX0" fmla="*/ 216677 w 4226274"/>
              <a:gd name="connsiteY0" fmla="*/ 499734 h 3609639"/>
              <a:gd name="connsiteX1" fmla="*/ 1231098 w 4226274"/>
              <a:gd name="connsiteY1" fmla="*/ 113964 h 3609639"/>
              <a:gd name="connsiteX2" fmla="*/ 3855818 w 4226274"/>
              <a:gd name="connsiteY2" fmla="*/ 1274642 h 3609639"/>
              <a:gd name="connsiteX3" fmla="*/ 4217068 w 4226274"/>
              <a:gd name="connsiteY3" fmla="*/ 1495768 h 3609639"/>
              <a:gd name="connsiteX4" fmla="*/ 4218739 w 4226274"/>
              <a:gd name="connsiteY4" fmla="*/ 3075019 h 3609639"/>
              <a:gd name="connsiteX5" fmla="*/ 3907615 w 4226274"/>
              <a:gd name="connsiteY5" fmla="*/ 3602964 h 3609639"/>
              <a:gd name="connsiteX6" fmla="*/ 880562 w 4226274"/>
              <a:gd name="connsiteY6" fmla="*/ 3609639 h 3609639"/>
              <a:gd name="connsiteX7" fmla="*/ 321460 w 4226274"/>
              <a:gd name="connsiteY7" fmla="*/ 3171489 h 3609639"/>
              <a:gd name="connsiteX8" fmla="*/ 29988 w 4226274"/>
              <a:gd name="connsiteY8" fmla="*/ 2198979 h 3609639"/>
              <a:gd name="connsiteX9" fmla="*/ 216677 w 4226274"/>
              <a:gd name="connsiteY9" fmla="*/ 499734 h 3609639"/>
              <a:gd name="connsiteX0" fmla="*/ 216677 w 4219814"/>
              <a:gd name="connsiteY0" fmla="*/ 499734 h 3609639"/>
              <a:gd name="connsiteX1" fmla="*/ 1231098 w 4219814"/>
              <a:gd name="connsiteY1" fmla="*/ 113964 h 3609639"/>
              <a:gd name="connsiteX2" fmla="*/ 3855818 w 4219814"/>
              <a:gd name="connsiteY2" fmla="*/ 1274642 h 3609639"/>
              <a:gd name="connsiteX3" fmla="*/ 4217068 w 4219814"/>
              <a:gd name="connsiteY3" fmla="*/ 1495768 h 3609639"/>
              <a:gd name="connsiteX4" fmla="*/ 4218739 w 4219814"/>
              <a:gd name="connsiteY4" fmla="*/ 3075019 h 3609639"/>
              <a:gd name="connsiteX5" fmla="*/ 3907615 w 4219814"/>
              <a:gd name="connsiteY5" fmla="*/ 3602964 h 3609639"/>
              <a:gd name="connsiteX6" fmla="*/ 880562 w 4219814"/>
              <a:gd name="connsiteY6" fmla="*/ 3609639 h 3609639"/>
              <a:gd name="connsiteX7" fmla="*/ 321460 w 4219814"/>
              <a:gd name="connsiteY7" fmla="*/ 3171489 h 3609639"/>
              <a:gd name="connsiteX8" fmla="*/ 29988 w 4219814"/>
              <a:gd name="connsiteY8" fmla="*/ 2198979 h 3609639"/>
              <a:gd name="connsiteX9" fmla="*/ 216677 w 4219814"/>
              <a:gd name="connsiteY9" fmla="*/ 499734 h 3609639"/>
              <a:gd name="connsiteX0" fmla="*/ 216677 w 4219814"/>
              <a:gd name="connsiteY0" fmla="*/ 499734 h 3609639"/>
              <a:gd name="connsiteX1" fmla="*/ 1231098 w 4219814"/>
              <a:gd name="connsiteY1" fmla="*/ 113964 h 3609639"/>
              <a:gd name="connsiteX2" fmla="*/ 3855818 w 4219814"/>
              <a:gd name="connsiteY2" fmla="*/ 1274642 h 3609639"/>
              <a:gd name="connsiteX3" fmla="*/ 4217068 w 4219814"/>
              <a:gd name="connsiteY3" fmla="*/ 1539849 h 3609639"/>
              <a:gd name="connsiteX4" fmla="*/ 4218739 w 4219814"/>
              <a:gd name="connsiteY4" fmla="*/ 3075019 h 3609639"/>
              <a:gd name="connsiteX5" fmla="*/ 3907615 w 4219814"/>
              <a:gd name="connsiteY5" fmla="*/ 3602964 h 3609639"/>
              <a:gd name="connsiteX6" fmla="*/ 880562 w 4219814"/>
              <a:gd name="connsiteY6" fmla="*/ 3609639 h 3609639"/>
              <a:gd name="connsiteX7" fmla="*/ 321460 w 4219814"/>
              <a:gd name="connsiteY7" fmla="*/ 3171489 h 3609639"/>
              <a:gd name="connsiteX8" fmla="*/ 29988 w 4219814"/>
              <a:gd name="connsiteY8" fmla="*/ 2198979 h 3609639"/>
              <a:gd name="connsiteX9" fmla="*/ 216677 w 4219814"/>
              <a:gd name="connsiteY9" fmla="*/ 499734 h 3609639"/>
              <a:gd name="connsiteX0" fmla="*/ 216677 w 4219814"/>
              <a:gd name="connsiteY0" fmla="*/ 499734 h 3609639"/>
              <a:gd name="connsiteX1" fmla="*/ 1231098 w 4219814"/>
              <a:gd name="connsiteY1" fmla="*/ 113964 h 3609639"/>
              <a:gd name="connsiteX2" fmla="*/ 3855818 w 4219814"/>
              <a:gd name="connsiteY2" fmla="*/ 1274642 h 3609639"/>
              <a:gd name="connsiteX3" fmla="*/ 4217068 w 4219814"/>
              <a:gd name="connsiteY3" fmla="*/ 1539849 h 3609639"/>
              <a:gd name="connsiteX4" fmla="*/ 4218739 w 4219814"/>
              <a:gd name="connsiteY4" fmla="*/ 3075019 h 3609639"/>
              <a:gd name="connsiteX5" fmla="*/ 3907615 w 4219814"/>
              <a:gd name="connsiteY5" fmla="*/ 3602964 h 3609639"/>
              <a:gd name="connsiteX6" fmla="*/ 880562 w 4219814"/>
              <a:gd name="connsiteY6" fmla="*/ 3609639 h 3609639"/>
              <a:gd name="connsiteX7" fmla="*/ 321460 w 4219814"/>
              <a:gd name="connsiteY7" fmla="*/ 3171489 h 3609639"/>
              <a:gd name="connsiteX8" fmla="*/ 29988 w 4219814"/>
              <a:gd name="connsiteY8" fmla="*/ 2198979 h 3609639"/>
              <a:gd name="connsiteX9" fmla="*/ 216677 w 4219814"/>
              <a:gd name="connsiteY9" fmla="*/ 499734 h 3609639"/>
              <a:gd name="connsiteX0" fmla="*/ 216677 w 4472738"/>
              <a:gd name="connsiteY0" fmla="*/ 499734 h 3609639"/>
              <a:gd name="connsiteX1" fmla="*/ 1231098 w 4472738"/>
              <a:gd name="connsiteY1" fmla="*/ 113964 h 3609639"/>
              <a:gd name="connsiteX2" fmla="*/ 3855818 w 4472738"/>
              <a:gd name="connsiteY2" fmla="*/ 1274642 h 3609639"/>
              <a:gd name="connsiteX3" fmla="*/ 4472738 w 4472738"/>
              <a:gd name="connsiteY3" fmla="*/ 1839599 h 3609639"/>
              <a:gd name="connsiteX4" fmla="*/ 4218739 w 4472738"/>
              <a:gd name="connsiteY4" fmla="*/ 3075019 h 3609639"/>
              <a:gd name="connsiteX5" fmla="*/ 3907615 w 4472738"/>
              <a:gd name="connsiteY5" fmla="*/ 3602964 h 3609639"/>
              <a:gd name="connsiteX6" fmla="*/ 880562 w 4472738"/>
              <a:gd name="connsiteY6" fmla="*/ 3609639 h 3609639"/>
              <a:gd name="connsiteX7" fmla="*/ 321460 w 4472738"/>
              <a:gd name="connsiteY7" fmla="*/ 3171489 h 3609639"/>
              <a:gd name="connsiteX8" fmla="*/ 29988 w 4472738"/>
              <a:gd name="connsiteY8" fmla="*/ 2198979 h 3609639"/>
              <a:gd name="connsiteX9" fmla="*/ 216677 w 4472738"/>
              <a:gd name="connsiteY9" fmla="*/ 499734 h 3609639"/>
              <a:gd name="connsiteX0" fmla="*/ 216677 w 4472738"/>
              <a:gd name="connsiteY0" fmla="*/ 499734 h 3609639"/>
              <a:gd name="connsiteX1" fmla="*/ 1231098 w 4472738"/>
              <a:gd name="connsiteY1" fmla="*/ 113964 h 3609639"/>
              <a:gd name="connsiteX2" fmla="*/ 3855818 w 4472738"/>
              <a:gd name="connsiteY2" fmla="*/ 1274642 h 3609639"/>
              <a:gd name="connsiteX3" fmla="*/ 4472738 w 4472738"/>
              <a:gd name="connsiteY3" fmla="*/ 1839599 h 3609639"/>
              <a:gd name="connsiteX4" fmla="*/ 4218739 w 4472738"/>
              <a:gd name="connsiteY4" fmla="*/ 3075019 h 3609639"/>
              <a:gd name="connsiteX5" fmla="*/ 3907615 w 4472738"/>
              <a:gd name="connsiteY5" fmla="*/ 3602964 h 3609639"/>
              <a:gd name="connsiteX6" fmla="*/ 880562 w 4472738"/>
              <a:gd name="connsiteY6" fmla="*/ 3609639 h 3609639"/>
              <a:gd name="connsiteX7" fmla="*/ 321460 w 4472738"/>
              <a:gd name="connsiteY7" fmla="*/ 3171489 h 3609639"/>
              <a:gd name="connsiteX8" fmla="*/ 29988 w 4472738"/>
              <a:gd name="connsiteY8" fmla="*/ 2198979 h 3609639"/>
              <a:gd name="connsiteX9" fmla="*/ 216677 w 4472738"/>
              <a:gd name="connsiteY9" fmla="*/ 499734 h 3609639"/>
              <a:gd name="connsiteX0" fmla="*/ 216677 w 4225894"/>
              <a:gd name="connsiteY0" fmla="*/ 499734 h 3609639"/>
              <a:gd name="connsiteX1" fmla="*/ 1231098 w 4225894"/>
              <a:gd name="connsiteY1" fmla="*/ 113964 h 3609639"/>
              <a:gd name="connsiteX2" fmla="*/ 3855818 w 4225894"/>
              <a:gd name="connsiteY2" fmla="*/ 1274642 h 3609639"/>
              <a:gd name="connsiteX3" fmla="*/ 4225884 w 4225894"/>
              <a:gd name="connsiteY3" fmla="*/ 1513400 h 3609639"/>
              <a:gd name="connsiteX4" fmla="*/ 4218739 w 4225894"/>
              <a:gd name="connsiteY4" fmla="*/ 3075019 h 3609639"/>
              <a:gd name="connsiteX5" fmla="*/ 3907615 w 4225894"/>
              <a:gd name="connsiteY5" fmla="*/ 3602964 h 3609639"/>
              <a:gd name="connsiteX6" fmla="*/ 880562 w 4225894"/>
              <a:gd name="connsiteY6" fmla="*/ 3609639 h 3609639"/>
              <a:gd name="connsiteX7" fmla="*/ 321460 w 4225894"/>
              <a:gd name="connsiteY7" fmla="*/ 3171489 h 3609639"/>
              <a:gd name="connsiteX8" fmla="*/ 29988 w 4225894"/>
              <a:gd name="connsiteY8" fmla="*/ 2198979 h 3609639"/>
              <a:gd name="connsiteX9" fmla="*/ 216677 w 4225894"/>
              <a:gd name="connsiteY9" fmla="*/ 499734 h 3609639"/>
              <a:gd name="connsiteX0" fmla="*/ 216677 w 4225895"/>
              <a:gd name="connsiteY0" fmla="*/ 499734 h 3609639"/>
              <a:gd name="connsiteX1" fmla="*/ 1231098 w 4225895"/>
              <a:gd name="connsiteY1" fmla="*/ 113964 h 3609639"/>
              <a:gd name="connsiteX2" fmla="*/ 3855818 w 4225895"/>
              <a:gd name="connsiteY2" fmla="*/ 1274642 h 3609639"/>
              <a:gd name="connsiteX3" fmla="*/ 4225885 w 4225895"/>
              <a:gd name="connsiteY3" fmla="*/ 1531033 h 3609639"/>
              <a:gd name="connsiteX4" fmla="*/ 4218739 w 4225895"/>
              <a:gd name="connsiteY4" fmla="*/ 3075019 h 3609639"/>
              <a:gd name="connsiteX5" fmla="*/ 3907615 w 4225895"/>
              <a:gd name="connsiteY5" fmla="*/ 3602964 h 3609639"/>
              <a:gd name="connsiteX6" fmla="*/ 880562 w 4225895"/>
              <a:gd name="connsiteY6" fmla="*/ 3609639 h 3609639"/>
              <a:gd name="connsiteX7" fmla="*/ 321460 w 4225895"/>
              <a:gd name="connsiteY7" fmla="*/ 3171489 h 3609639"/>
              <a:gd name="connsiteX8" fmla="*/ 29988 w 4225895"/>
              <a:gd name="connsiteY8" fmla="*/ 2198979 h 3609639"/>
              <a:gd name="connsiteX9" fmla="*/ 216677 w 4225895"/>
              <a:gd name="connsiteY9" fmla="*/ 499734 h 3609639"/>
              <a:gd name="connsiteX0" fmla="*/ 216677 w 4219815"/>
              <a:gd name="connsiteY0" fmla="*/ 499734 h 3609639"/>
              <a:gd name="connsiteX1" fmla="*/ 1231098 w 4219815"/>
              <a:gd name="connsiteY1" fmla="*/ 113964 h 3609639"/>
              <a:gd name="connsiteX2" fmla="*/ 3855818 w 4219815"/>
              <a:gd name="connsiteY2" fmla="*/ 1274642 h 3609639"/>
              <a:gd name="connsiteX3" fmla="*/ 4217070 w 4219815"/>
              <a:gd name="connsiteY3" fmla="*/ 1531033 h 3609639"/>
              <a:gd name="connsiteX4" fmla="*/ 4218739 w 4219815"/>
              <a:gd name="connsiteY4" fmla="*/ 3075019 h 3609639"/>
              <a:gd name="connsiteX5" fmla="*/ 3907615 w 4219815"/>
              <a:gd name="connsiteY5" fmla="*/ 3602964 h 3609639"/>
              <a:gd name="connsiteX6" fmla="*/ 880562 w 4219815"/>
              <a:gd name="connsiteY6" fmla="*/ 3609639 h 3609639"/>
              <a:gd name="connsiteX7" fmla="*/ 321460 w 4219815"/>
              <a:gd name="connsiteY7" fmla="*/ 3171489 h 3609639"/>
              <a:gd name="connsiteX8" fmla="*/ 29988 w 4219815"/>
              <a:gd name="connsiteY8" fmla="*/ 2198979 h 3609639"/>
              <a:gd name="connsiteX9" fmla="*/ 216677 w 4219815"/>
              <a:gd name="connsiteY9" fmla="*/ 499734 h 3609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19815" h="3609639">
                <a:moveTo>
                  <a:pt x="216677" y="499734"/>
                </a:moveTo>
                <a:cubicBezTo>
                  <a:pt x="292877" y="-15491"/>
                  <a:pt x="718731" y="-109874"/>
                  <a:pt x="1231098" y="113964"/>
                </a:cubicBezTo>
                <a:lnTo>
                  <a:pt x="3855818" y="1274642"/>
                </a:lnTo>
                <a:cubicBezTo>
                  <a:pt x="4066955" y="1374170"/>
                  <a:pt x="4163930" y="1442560"/>
                  <a:pt x="4217070" y="1531033"/>
                </a:cubicBezTo>
                <a:cubicBezTo>
                  <a:pt x="4217315" y="1848729"/>
                  <a:pt x="4221826" y="2707656"/>
                  <a:pt x="4218739" y="3075019"/>
                </a:cubicBezTo>
                <a:lnTo>
                  <a:pt x="3907615" y="3602964"/>
                </a:lnTo>
                <a:lnTo>
                  <a:pt x="880562" y="3609639"/>
                </a:lnTo>
                <a:cubicBezTo>
                  <a:pt x="476707" y="3281979"/>
                  <a:pt x="786275" y="3529629"/>
                  <a:pt x="321460" y="3171489"/>
                </a:cubicBezTo>
                <a:cubicBezTo>
                  <a:pt x="-10885" y="2889549"/>
                  <a:pt x="-37639" y="2839934"/>
                  <a:pt x="29988" y="2198979"/>
                </a:cubicBezTo>
                <a:lnTo>
                  <a:pt x="216677" y="499734"/>
                </a:lnTo>
                <a:close/>
              </a:path>
            </a:pathLst>
          </a:custGeom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58498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ction 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307402" y="2652070"/>
            <a:ext cx="4764048" cy="4205930"/>
          </a:xfrm>
          <a:custGeom>
            <a:avLst/>
            <a:gdLst>
              <a:gd name="connsiteX0" fmla="*/ 0 w 5010150"/>
              <a:gd name="connsiteY0" fmla="*/ 419108 h 2514600"/>
              <a:gd name="connsiteX1" fmla="*/ 419108 w 5010150"/>
              <a:gd name="connsiteY1" fmla="*/ 0 h 2514600"/>
              <a:gd name="connsiteX2" fmla="*/ 4591042 w 5010150"/>
              <a:gd name="connsiteY2" fmla="*/ 0 h 2514600"/>
              <a:gd name="connsiteX3" fmla="*/ 5010150 w 5010150"/>
              <a:gd name="connsiteY3" fmla="*/ 419108 h 2514600"/>
              <a:gd name="connsiteX4" fmla="*/ 5010150 w 5010150"/>
              <a:gd name="connsiteY4" fmla="*/ 2095492 h 2514600"/>
              <a:gd name="connsiteX5" fmla="*/ 4591042 w 5010150"/>
              <a:gd name="connsiteY5" fmla="*/ 2514600 h 2514600"/>
              <a:gd name="connsiteX6" fmla="*/ 419108 w 5010150"/>
              <a:gd name="connsiteY6" fmla="*/ 2514600 h 2514600"/>
              <a:gd name="connsiteX7" fmla="*/ 0 w 5010150"/>
              <a:gd name="connsiteY7" fmla="*/ 2095492 h 2514600"/>
              <a:gd name="connsiteX8" fmla="*/ 0 w 5010150"/>
              <a:gd name="connsiteY8" fmla="*/ 419108 h 2514600"/>
              <a:gd name="connsiteX0" fmla="*/ 0 w 5010150"/>
              <a:gd name="connsiteY0" fmla="*/ 431808 h 2527300"/>
              <a:gd name="connsiteX1" fmla="*/ 419108 w 5010150"/>
              <a:gd name="connsiteY1" fmla="*/ 12700 h 2527300"/>
              <a:gd name="connsiteX2" fmla="*/ 2666992 w 5010150"/>
              <a:gd name="connsiteY2" fmla="*/ 0 h 2527300"/>
              <a:gd name="connsiteX3" fmla="*/ 5010150 w 5010150"/>
              <a:gd name="connsiteY3" fmla="*/ 431808 h 2527300"/>
              <a:gd name="connsiteX4" fmla="*/ 5010150 w 5010150"/>
              <a:gd name="connsiteY4" fmla="*/ 2108192 h 2527300"/>
              <a:gd name="connsiteX5" fmla="*/ 4591042 w 5010150"/>
              <a:gd name="connsiteY5" fmla="*/ 2527300 h 2527300"/>
              <a:gd name="connsiteX6" fmla="*/ 419108 w 5010150"/>
              <a:gd name="connsiteY6" fmla="*/ 2527300 h 2527300"/>
              <a:gd name="connsiteX7" fmla="*/ 0 w 5010150"/>
              <a:gd name="connsiteY7" fmla="*/ 2108192 h 2527300"/>
              <a:gd name="connsiteX8" fmla="*/ 0 w 5010150"/>
              <a:gd name="connsiteY8" fmla="*/ 431808 h 2527300"/>
              <a:gd name="connsiteX0" fmla="*/ 0 w 5010150"/>
              <a:gd name="connsiteY0" fmla="*/ 458318 h 2553810"/>
              <a:gd name="connsiteX1" fmla="*/ 419108 w 5010150"/>
              <a:gd name="connsiteY1" fmla="*/ 39210 h 2553810"/>
              <a:gd name="connsiteX2" fmla="*/ 2666992 w 5010150"/>
              <a:gd name="connsiteY2" fmla="*/ 26510 h 2553810"/>
              <a:gd name="connsiteX3" fmla="*/ 3486150 w 5010150"/>
              <a:gd name="connsiteY3" fmla="*/ 147168 h 2553810"/>
              <a:gd name="connsiteX4" fmla="*/ 5010150 w 5010150"/>
              <a:gd name="connsiteY4" fmla="*/ 2134702 h 2553810"/>
              <a:gd name="connsiteX5" fmla="*/ 4591042 w 5010150"/>
              <a:gd name="connsiteY5" fmla="*/ 2553810 h 2553810"/>
              <a:gd name="connsiteX6" fmla="*/ 419108 w 5010150"/>
              <a:gd name="connsiteY6" fmla="*/ 2553810 h 2553810"/>
              <a:gd name="connsiteX7" fmla="*/ 0 w 5010150"/>
              <a:gd name="connsiteY7" fmla="*/ 2134702 h 2553810"/>
              <a:gd name="connsiteX8" fmla="*/ 0 w 5010150"/>
              <a:gd name="connsiteY8" fmla="*/ 458318 h 2553810"/>
              <a:gd name="connsiteX0" fmla="*/ 0 w 4726112"/>
              <a:gd name="connsiteY0" fmla="*/ 458318 h 2553810"/>
              <a:gd name="connsiteX1" fmla="*/ 419108 w 4726112"/>
              <a:gd name="connsiteY1" fmla="*/ 39210 h 2553810"/>
              <a:gd name="connsiteX2" fmla="*/ 2666992 w 4726112"/>
              <a:gd name="connsiteY2" fmla="*/ 26510 h 2553810"/>
              <a:gd name="connsiteX3" fmla="*/ 3486150 w 4726112"/>
              <a:gd name="connsiteY3" fmla="*/ 147168 h 2553810"/>
              <a:gd name="connsiteX4" fmla="*/ 4686300 w 4726112"/>
              <a:gd name="connsiteY4" fmla="*/ 1252052 h 2553810"/>
              <a:gd name="connsiteX5" fmla="*/ 4591042 w 4726112"/>
              <a:gd name="connsiteY5" fmla="*/ 2553810 h 2553810"/>
              <a:gd name="connsiteX6" fmla="*/ 419108 w 4726112"/>
              <a:gd name="connsiteY6" fmla="*/ 2553810 h 2553810"/>
              <a:gd name="connsiteX7" fmla="*/ 0 w 4726112"/>
              <a:gd name="connsiteY7" fmla="*/ 2134702 h 2553810"/>
              <a:gd name="connsiteX8" fmla="*/ 0 w 4726112"/>
              <a:gd name="connsiteY8" fmla="*/ 458318 h 2553810"/>
              <a:gd name="connsiteX0" fmla="*/ 0 w 4798675"/>
              <a:gd name="connsiteY0" fmla="*/ 458318 h 2553810"/>
              <a:gd name="connsiteX1" fmla="*/ 419108 w 4798675"/>
              <a:gd name="connsiteY1" fmla="*/ 39210 h 2553810"/>
              <a:gd name="connsiteX2" fmla="*/ 2666992 w 4798675"/>
              <a:gd name="connsiteY2" fmla="*/ 26510 h 2553810"/>
              <a:gd name="connsiteX3" fmla="*/ 3486150 w 4798675"/>
              <a:gd name="connsiteY3" fmla="*/ 147168 h 2553810"/>
              <a:gd name="connsiteX4" fmla="*/ 4686300 w 4798675"/>
              <a:gd name="connsiteY4" fmla="*/ 1252052 h 2553810"/>
              <a:gd name="connsiteX5" fmla="*/ 4698992 w 4798675"/>
              <a:gd name="connsiteY5" fmla="*/ 2128360 h 2553810"/>
              <a:gd name="connsiteX6" fmla="*/ 419108 w 4798675"/>
              <a:gd name="connsiteY6" fmla="*/ 2553810 h 2553810"/>
              <a:gd name="connsiteX7" fmla="*/ 0 w 4798675"/>
              <a:gd name="connsiteY7" fmla="*/ 2134702 h 2553810"/>
              <a:gd name="connsiteX8" fmla="*/ 0 w 4798675"/>
              <a:gd name="connsiteY8" fmla="*/ 458318 h 2553810"/>
              <a:gd name="connsiteX0" fmla="*/ 0 w 4798675"/>
              <a:gd name="connsiteY0" fmla="*/ 458318 h 3125310"/>
              <a:gd name="connsiteX1" fmla="*/ 419108 w 4798675"/>
              <a:gd name="connsiteY1" fmla="*/ 39210 h 3125310"/>
              <a:gd name="connsiteX2" fmla="*/ 2666992 w 4798675"/>
              <a:gd name="connsiteY2" fmla="*/ 26510 h 3125310"/>
              <a:gd name="connsiteX3" fmla="*/ 3486150 w 4798675"/>
              <a:gd name="connsiteY3" fmla="*/ 147168 h 3125310"/>
              <a:gd name="connsiteX4" fmla="*/ 4686300 w 4798675"/>
              <a:gd name="connsiteY4" fmla="*/ 1252052 h 3125310"/>
              <a:gd name="connsiteX5" fmla="*/ 4698992 w 4798675"/>
              <a:gd name="connsiteY5" fmla="*/ 2128360 h 3125310"/>
              <a:gd name="connsiteX6" fmla="*/ 1403358 w 4798675"/>
              <a:gd name="connsiteY6" fmla="*/ 3125310 h 3125310"/>
              <a:gd name="connsiteX7" fmla="*/ 0 w 4798675"/>
              <a:gd name="connsiteY7" fmla="*/ 2134702 h 3125310"/>
              <a:gd name="connsiteX8" fmla="*/ 0 w 4798675"/>
              <a:gd name="connsiteY8" fmla="*/ 458318 h 3125310"/>
              <a:gd name="connsiteX0" fmla="*/ 0 w 4798675"/>
              <a:gd name="connsiteY0" fmla="*/ 458318 h 3125310"/>
              <a:gd name="connsiteX1" fmla="*/ 419108 w 4798675"/>
              <a:gd name="connsiteY1" fmla="*/ 39210 h 3125310"/>
              <a:gd name="connsiteX2" fmla="*/ 2666992 w 4798675"/>
              <a:gd name="connsiteY2" fmla="*/ 26510 h 3125310"/>
              <a:gd name="connsiteX3" fmla="*/ 3486150 w 4798675"/>
              <a:gd name="connsiteY3" fmla="*/ 147168 h 3125310"/>
              <a:gd name="connsiteX4" fmla="*/ 4686300 w 4798675"/>
              <a:gd name="connsiteY4" fmla="*/ 1252052 h 3125310"/>
              <a:gd name="connsiteX5" fmla="*/ 4698992 w 4798675"/>
              <a:gd name="connsiteY5" fmla="*/ 2128360 h 3125310"/>
              <a:gd name="connsiteX6" fmla="*/ 1403358 w 4798675"/>
              <a:gd name="connsiteY6" fmla="*/ 3125310 h 3125310"/>
              <a:gd name="connsiteX7" fmla="*/ 920750 w 4798675"/>
              <a:gd name="connsiteY7" fmla="*/ 2433152 h 3125310"/>
              <a:gd name="connsiteX8" fmla="*/ 0 w 4798675"/>
              <a:gd name="connsiteY8" fmla="*/ 458318 h 3125310"/>
              <a:gd name="connsiteX0" fmla="*/ 698746 w 4417921"/>
              <a:gd name="connsiteY0" fmla="*/ 883768 h 3125310"/>
              <a:gd name="connsiteX1" fmla="*/ 38354 w 4417921"/>
              <a:gd name="connsiteY1" fmla="*/ 39210 h 3125310"/>
              <a:gd name="connsiteX2" fmla="*/ 2286238 w 4417921"/>
              <a:gd name="connsiteY2" fmla="*/ 26510 h 3125310"/>
              <a:gd name="connsiteX3" fmla="*/ 3105396 w 4417921"/>
              <a:gd name="connsiteY3" fmla="*/ 147168 h 3125310"/>
              <a:gd name="connsiteX4" fmla="*/ 4305546 w 4417921"/>
              <a:gd name="connsiteY4" fmla="*/ 1252052 h 3125310"/>
              <a:gd name="connsiteX5" fmla="*/ 4318238 w 4417921"/>
              <a:gd name="connsiteY5" fmla="*/ 2128360 h 3125310"/>
              <a:gd name="connsiteX6" fmla="*/ 1022604 w 4417921"/>
              <a:gd name="connsiteY6" fmla="*/ 3125310 h 3125310"/>
              <a:gd name="connsiteX7" fmla="*/ 539996 w 4417921"/>
              <a:gd name="connsiteY7" fmla="*/ 2433152 h 3125310"/>
              <a:gd name="connsiteX8" fmla="*/ 698746 w 4417921"/>
              <a:gd name="connsiteY8" fmla="*/ 883768 h 3125310"/>
              <a:gd name="connsiteX0" fmla="*/ 158750 w 3877925"/>
              <a:gd name="connsiteY0" fmla="*/ 883768 h 3125310"/>
              <a:gd name="connsiteX1" fmla="*/ 704858 w 3877925"/>
              <a:gd name="connsiteY1" fmla="*/ 223360 h 3125310"/>
              <a:gd name="connsiteX2" fmla="*/ 1746242 w 3877925"/>
              <a:gd name="connsiteY2" fmla="*/ 26510 h 3125310"/>
              <a:gd name="connsiteX3" fmla="*/ 2565400 w 3877925"/>
              <a:gd name="connsiteY3" fmla="*/ 147168 h 3125310"/>
              <a:gd name="connsiteX4" fmla="*/ 3765550 w 3877925"/>
              <a:gd name="connsiteY4" fmla="*/ 1252052 h 3125310"/>
              <a:gd name="connsiteX5" fmla="*/ 3778242 w 3877925"/>
              <a:gd name="connsiteY5" fmla="*/ 2128360 h 3125310"/>
              <a:gd name="connsiteX6" fmla="*/ 482608 w 3877925"/>
              <a:gd name="connsiteY6" fmla="*/ 3125310 h 3125310"/>
              <a:gd name="connsiteX7" fmla="*/ 0 w 3877925"/>
              <a:gd name="connsiteY7" fmla="*/ 2433152 h 3125310"/>
              <a:gd name="connsiteX8" fmla="*/ 158750 w 3877925"/>
              <a:gd name="connsiteY8" fmla="*/ 883768 h 3125310"/>
              <a:gd name="connsiteX0" fmla="*/ 158750 w 3877925"/>
              <a:gd name="connsiteY0" fmla="*/ 883768 h 3125310"/>
              <a:gd name="connsiteX1" fmla="*/ 704858 w 3877925"/>
              <a:gd name="connsiteY1" fmla="*/ 223360 h 3125310"/>
              <a:gd name="connsiteX2" fmla="*/ 1746242 w 3877925"/>
              <a:gd name="connsiteY2" fmla="*/ 26510 h 3125310"/>
              <a:gd name="connsiteX3" fmla="*/ 2565400 w 3877925"/>
              <a:gd name="connsiteY3" fmla="*/ 147168 h 3125310"/>
              <a:gd name="connsiteX4" fmla="*/ 3765550 w 3877925"/>
              <a:gd name="connsiteY4" fmla="*/ 1252052 h 3125310"/>
              <a:gd name="connsiteX5" fmla="*/ 3778242 w 3877925"/>
              <a:gd name="connsiteY5" fmla="*/ 2128360 h 3125310"/>
              <a:gd name="connsiteX6" fmla="*/ 1466850 w 3877925"/>
              <a:gd name="connsiteY6" fmla="*/ 2826860 h 3125310"/>
              <a:gd name="connsiteX7" fmla="*/ 482608 w 3877925"/>
              <a:gd name="connsiteY7" fmla="*/ 3125310 h 3125310"/>
              <a:gd name="connsiteX8" fmla="*/ 0 w 3877925"/>
              <a:gd name="connsiteY8" fmla="*/ 2433152 h 3125310"/>
              <a:gd name="connsiteX9" fmla="*/ 158750 w 3877925"/>
              <a:gd name="connsiteY9" fmla="*/ 883768 h 3125310"/>
              <a:gd name="connsiteX0" fmla="*/ 158750 w 3877925"/>
              <a:gd name="connsiteY0" fmla="*/ 883768 h 3487260"/>
              <a:gd name="connsiteX1" fmla="*/ 704858 w 3877925"/>
              <a:gd name="connsiteY1" fmla="*/ 223360 h 3487260"/>
              <a:gd name="connsiteX2" fmla="*/ 1746242 w 3877925"/>
              <a:gd name="connsiteY2" fmla="*/ 26510 h 3487260"/>
              <a:gd name="connsiteX3" fmla="*/ 2565400 w 3877925"/>
              <a:gd name="connsiteY3" fmla="*/ 147168 h 3487260"/>
              <a:gd name="connsiteX4" fmla="*/ 3765550 w 3877925"/>
              <a:gd name="connsiteY4" fmla="*/ 1252052 h 3487260"/>
              <a:gd name="connsiteX5" fmla="*/ 3778242 w 3877925"/>
              <a:gd name="connsiteY5" fmla="*/ 2128360 h 3487260"/>
              <a:gd name="connsiteX6" fmla="*/ 1358900 w 3877925"/>
              <a:gd name="connsiteY6" fmla="*/ 3487260 h 3487260"/>
              <a:gd name="connsiteX7" fmla="*/ 482608 w 3877925"/>
              <a:gd name="connsiteY7" fmla="*/ 3125310 h 3487260"/>
              <a:gd name="connsiteX8" fmla="*/ 0 w 3877925"/>
              <a:gd name="connsiteY8" fmla="*/ 2433152 h 3487260"/>
              <a:gd name="connsiteX9" fmla="*/ 158750 w 3877925"/>
              <a:gd name="connsiteY9" fmla="*/ 883768 h 3487260"/>
              <a:gd name="connsiteX0" fmla="*/ 158750 w 3877925"/>
              <a:gd name="connsiteY0" fmla="*/ 883768 h 3487260"/>
              <a:gd name="connsiteX1" fmla="*/ 704858 w 3877925"/>
              <a:gd name="connsiteY1" fmla="*/ 223360 h 3487260"/>
              <a:gd name="connsiteX2" fmla="*/ 1746242 w 3877925"/>
              <a:gd name="connsiteY2" fmla="*/ 26510 h 3487260"/>
              <a:gd name="connsiteX3" fmla="*/ 2565400 w 3877925"/>
              <a:gd name="connsiteY3" fmla="*/ 147168 h 3487260"/>
              <a:gd name="connsiteX4" fmla="*/ 3765550 w 3877925"/>
              <a:gd name="connsiteY4" fmla="*/ 1252052 h 3487260"/>
              <a:gd name="connsiteX5" fmla="*/ 3778242 w 3877925"/>
              <a:gd name="connsiteY5" fmla="*/ 2128360 h 3487260"/>
              <a:gd name="connsiteX6" fmla="*/ 2413000 w 3877925"/>
              <a:gd name="connsiteY6" fmla="*/ 2890360 h 3487260"/>
              <a:gd name="connsiteX7" fmla="*/ 1358900 w 3877925"/>
              <a:gd name="connsiteY7" fmla="*/ 3487260 h 3487260"/>
              <a:gd name="connsiteX8" fmla="*/ 482608 w 3877925"/>
              <a:gd name="connsiteY8" fmla="*/ 3125310 h 3487260"/>
              <a:gd name="connsiteX9" fmla="*/ 0 w 3877925"/>
              <a:gd name="connsiteY9" fmla="*/ 2433152 h 3487260"/>
              <a:gd name="connsiteX10" fmla="*/ 158750 w 3877925"/>
              <a:gd name="connsiteY10" fmla="*/ 883768 h 3487260"/>
              <a:gd name="connsiteX0" fmla="*/ 158750 w 3877925"/>
              <a:gd name="connsiteY0" fmla="*/ 883768 h 3487260"/>
              <a:gd name="connsiteX1" fmla="*/ 704858 w 3877925"/>
              <a:gd name="connsiteY1" fmla="*/ 223360 h 3487260"/>
              <a:gd name="connsiteX2" fmla="*/ 1746242 w 3877925"/>
              <a:gd name="connsiteY2" fmla="*/ 26510 h 3487260"/>
              <a:gd name="connsiteX3" fmla="*/ 2565400 w 3877925"/>
              <a:gd name="connsiteY3" fmla="*/ 147168 h 3487260"/>
              <a:gd name="connsiteX4" fmla="*/ 3765550 w 3877925"/>
              <a:gd name="connsiteY4" fmla="*/ 1252052 h 3487260"/>
              <a:gd name="connsiteX5" fmla="*/ 3778242 w 3877925"/>
              <a:gd name="connsiteY5" fmla="*/ 2128360 h 3487260"/>
              <a:gd name="connsiteX6" fmla="*/ 2457450 w 3877925"/>
              <a:gd name="connsiteY6" fmla="*/ 3474560 h 3487260"/>
              <a:gd name="connsiteX7" fmla="*/ 1358900 w 3877925"/>
              <a:gd name="connsiteY7" fmla="*/ 3487260 h 3487260"/>
              <a:gd name="connsiteX8" fmla="*/ 482608 w 3877925"/>
              <a:gd name="connsiteY8" fmla="*/ 3125310 h 3487260"/>
              <a:gd name="connsiteX9" fmla="*/ 0 w 3877925"/>
              <a:gd name="connsiteY9" fmla="*/ 2433152 h 3487260"/>
              <a:gd name="connsiteX10" fmla="*/ 158750 w 3877925"/>
              <a:gd name="connsiteY10" fmla="*/ 883768 h 3487260"/>
              <a:gd name="connsiteX0" fmla="*/ 158750 w 3965369"/>
              <a:gd name="connsiteY0" fmla="*/ 883768 h 3487260"/>
              <a:gd name="connsiteX1" fmla="*/ 704858 w 3965369"/>
              <a:gd name="connsiteY1" fmla="*/ 223360 h 3487260"/>
              <a:gd name="connsiteX2" fmla="*/ 1746242 w 3965369"/>
              <a:gd name="connsiteY2" fmla="*/ 26510 h 3487260"/>
              <a:gd name="connsiteX3" fmla="*/ 2565400 w 3965369"/>
              <a:gd name="connsiteY3" fmla="*/ 147168 h 3487260"/>
              <a:gd name="connsiteX4" fmla="*/ 3765550 w 3965369"/>
              <a:gd name="connsiteY4" fmla="*/ 1252052 h 3487260"/>
              <a:gd name="connsiteX5" fmla="*/ 3778242 w 3965369"/>
              <a:gd name="connsiteY5" fmla="*/ 2128360 h 3487260"/>
              <a:gd name="connsiteX6" fmla="*/ 2457450 w 3965369"/>
              <a:gd name="connsiteY6" fmla="*/ 3474560 h 3487260"/>
              <a:gd name="connsiteX7" fmla="*/ 1358900 w 3965369"/>
              <a:gd name="connsiteY7" fmla="*/ 3487260 h 3487260"/>
              <a:gd name="connsiteX8" fmla="*/ 482608 w 3965369"/>
              <a:gd name="connsiteY8" fmla="*/ 3125310 h 3487260"/>
              <a:gd name="connsiteX9" fmla="*/ 0 w 3965369"/>
              <a:gd name="connsiteY9" fmla="*/ 2433152 h 3487260"/>
              <a:gd name="connsiteX10" fmla="*/ 158750 w 3965369"/>
              <a:gd name="connsiteY10" fmla="*/ 883768 h 3487260"/>
              <a:gd name="connsiteX0" fmla="*/ 158750 w 4010014"/>
              <a:gd name="connsiteY0" fmla="*/ 883768 h 3487260"/>
              <a:gd name="connsiteX1" fmla="*/ 704858 w 4010014"/>
              <a:gd name="connsiteY1" fmla="*/ 223360 h 3487260"/>
              <a:gd name="connsiteX2" fmla="*/ 1746242 w 4010014"/>
              <a:gd name="connsiteY2" fmla="*/ 26510 h 3487260"/>
              <a:gd name="connsiteX3" fmla="*/ 2565400 w 4010014"/>
              <a:gd name="connsiteY3" fmla="*/ 147168 h 3487260"/>
              <a:gd name="connsiteX4" fmla="*/ 3765550 w 4010014"/>
              <a:gd name="connsiteY4" fmla="*/ 1252052 h 3487260"/>
              <a:gd name="connsiteX5" fmla="*/ 3778242 w 4010014"/>
              <a:gd name="connsiteY5" fmla="*/ 2128360 h 3487260"/>
              <a:gd name="connsiteX6" fmla="*/ 2457450 w 4010014"/>
              <a:gd name="connsiteY6" fmla="*/ 3474560 h 3487260"/>
              <a:gd name="connsiteX7" fmla="*/ 1358900 w 4010014"/>
              <a:gd name="connsiteY7" fmla="*/ 3487260 h 3487260"/>
              <a:gd name="connsiteX8" fmla="*/ 482608 w 4010014"/>
              <a:gd name="connsiteY8" fmla="*/ 3125310 h 3487260"/>
              <a:gd name="connsiteX9" fmla="*/ 0 w 4010014"/>
              <a:gd name="connsiteY9" fmla="*/ 2433152 h 3487260"/>
              <a:gd name="connsiteX10" fmla="*/ 158750 w 4010014"/>
              <a:gd name="connsiteY10" fmla="*/ 883768 h 3487260"/>
              <a:gd name="connsiteX0" fmla="*/ 158750 w 4010014"/>
              <a:gd name="connsiteY0" fmla="*/ 910972 h 3514464"/>
              <a:gd name="connsiteX1" fmla="*/ 704858 w 4010014"/>
              <a:gd name="connsiteY1" fmla="*/ 250564 h 3514464"/>
              <a:gd name="connsiteX2" fmla="*/ 1746242 w 4010014"/>
              <a:gd name="connsiteY2" fmla="*/ 53714 h 3514464"/>
              <a:gd name="connsiteX3" fmla="*/ 2565400 w 4010014"/>
              <a:gd name="connsiteY3" fmla="*/ 174372 h 3514464"/>
              <a:gd name="connsiteX4" fmla="*/ 3765550 w 4010014"/>
              <a:gd name="connsiteY4" fmla="*/ 1279256 h 3514464"/>
              <a:gd name="connsiteX5" fmla="*/ 3778242 w 4010014"/>
              <a:gd name="connsiteY5" fmla="*/ 2155564 h 3514464"/>
              <a:gd name="connsiteX6" fmla="*/ 2457450 w 4010014"/>
              <a:gd name="connsiteY6" fmla="*/ 3501764 h 3514464"/>
              <a:gd name="connsiteX7" fmla="*/ 1358900 w 4010014"/>
              <a:gd name="connsiteY7" fmla="*/ 3514464 h 3514464"/>
              <a:gd name="connsiteX8" fmla="*/ 482608 w 4010014"/>
              <a:gd name="connsiteY8" fmla="*/ 3152514 h 3514464"/>
              <a:gd name="connsiteX9" fmla="*/ 0 w 4010014"/>
              <a:gd name="connsiteY9" fmla="*/ 2460356 h 3514464"/>
              <a:gd name="connsiteX10" fmla="*/ 158750 w 4010014"/>
              <a:gd name="connsiteY10" fmla="*/ 910972 h 3514464"/>
              <a:gd name="connsiteX0" fmla="*/ 158750 w 4010014"/>
              <a:gd name="connsiteY0" fmla="*/ 929056 h 3532548"/>
              <a:gd name="connsiteX1" fmla="*/ 704858 w 4010014"/>
              <a:gd name="connsiteY1" fmla="*/ 268648 h 3532548"/>
              <a:gd name="connsiteX2" fmla="*/ 1777992 w 4010014"/>
              <a:gd name="connsiteY2" fmla="*/ 33698 h 3532548"/>
              <a:gd name="connsiteX3" fmla="*/ 2565400 w 4010014"/>
              <a:gd name="connsiteY3" fmla="*/ 192456 h 3532548"/>
              <a:gd name="connsiteX4" fmla="*/ 3765550 w 4010014"/>
              <a:gd name="connsiteY4" fmla="*/ 1297340 h 3532548"/>
              <a:gd name="connsiteX5" fmla="*/ 3778242 w 4010014"/>
              <a:gd name="connsiteY5" fmla="*/ 2173648 h 3532548"/>
              <a:gd name="connsiteX6" fmla="*/ 2457450 w 4010014"/>
              <a:gd name="connsiteY6" fmla="*/ 3519848 h 3532548"/>
              <a:gd name="connsiteX7" fmla="*/ 1358900 w 4010014"/>
              <a:gd name="connsiteY7" fmla="*/ 3532548 h 3532548"/>
              <a:gd name="connsiteX8" fmla="*/ 482608 w 4010014"/>
              <a:gd name="connsiteY8" fmla="*/ 3170598 h 3532548"/>
              <a:gd name="connsiteX9" fmla="*/ 0 w 4010014"/>
              <a:gd name="connsiteY9" fmla="*/ 2478440 h 3532548"/>
              <a:gd name="connsiteX10" fmla="*/ 158750 w 4010014"/>
              <a:gd name="connsiteY10" fmla="*/ 929056 h 3532548"/>
              <a:gd name="connsiteX0" fmla="*/ 158750 w 4010014"/>
              <a:gd name="connsiteY0" fmla="*/ 965070 h 3568562"/>
              <a:gd name="connsiteX1" fmla="*/ 704858 w 4010014"/>
              <a:gd name="connsiteY1" fmla="*/ 304662 h 3568562"/>
              <a:gd name="connsiteX2" fmla="*/ 1777992 w 4010014"/>
              <a:gd name="connsiteY2" fmla="*/ 69712 h 3568562"/>
              <a:gd name="connsiteX3" fmla="*/ 2565400 w 4010014"/>
              <a:gd name="connsiteY3" fmla="*/ 228470 h 3568562"/>
              <a:gd name="connsiteX4" fmla="*/ 3765550 w 4010014"/>
              <a:gd name="connsiteY4" fmla="*/ 1333354 h 3568562"/>
              <a:gd name="connsiteX5" fmla="*/ 3778242 w 4010014"/>
              <a:gd name="connsiteY5" fmla="*/ 2209662 h 3568562"/>
              <a:gd name="connsiteX6" fmla="*/ 2457450 w 4010014"/>
              <a:gd name="connsiteY6" fmla="*/ 3555862 h 3568562"/>
              <a:gd name="connsiteX7" fmla="*/ 1358900 w 4010014"/>
              <a:gd name="connsiteY7" fmla="*/ 3568562 h 3568562"/>
              <a:gd name="connsiteX8" fmla="*/ 482608 w 4010014"/>
              <a:gd name="connsiteY8" fmla="*/ 3206612 h 3568562"/>
              <a:gd name="connsiteX9" fmla="*/ 0 w 4010014"/>
              <a:gd name="connsiteY9" fmla="*/ 2514454 h 3568562"/>
              <a:gd name="connsiteX10" fmla="*/ 158750 w 4010014"/>
              <a:gd name="connsiteY10" fmla="*/ 965070 h 3568562"/>
              <a:gd name="connsiteX0" fmla="*/ 158750 w 4010014"/>
              <a:gd name="connsiteY0" fmla="*/ 965070 h 3568562"/>
              <a:gd name="connsiteX1" fmla="*/ 704858 w 4010014"/>
              <a:gd name="connsiteY1" fmla="*/ 304662 h 3568562"/>
              <a:gd name="connsiteX2" fmla="*/ 1777992 w 4010014"/>
              <a:gd name="connsiteY2" fmla="*/ 69712 h 3568562"/>
              <a:gd name="connsiteX3" fmla="*/ 2565400 w 4010014"/>
              <a:gd name="connsiteY3" fmla="*/ 228470 h 3568562"/>
              <a:gd name="connsiteX4" fmla="*/ 3765550 w 4010014"/>
              <a:gd name="connsiteY4" fmla="*/ 1333354 h 3568562"/>
              <a:gd name="connsiteX5" fmla="*/ 3778242 w 4010014"/>
              <a:gd name="connsiteY5" fmla="*/ 2209662 h 3568562"/>
              <a:gd name="connsiteX6" fmla="*/ 2457450 w 4010014"/>
              <a:gd name="connsiteY6" fmla="*/ 3555862 h 3568562"/>
              <a:gd name="connsiteX7" fmla="*/ 1358900 w 4010014"/>
              <a:gd name="connsiteY7" fmla="*/ 3568562 h 3568562"/>
              <a:gd name="connsiteX8" fmla="*/ 482608 w 4010014"/>
              <a:gd name="connsiteY8" fmla="*/ 3206612 h 3568562"/>
              <a:gd name="connsiteX9" fmla="*/ 0 w 4010014"/>
              <a:gd name="connsiteY9" fmla="*/ 2514454 h 3568562"/>
              <a:gd name="connsiteX10" fmla="*/ 158750 w 4010014"/>
              <a:gd name="connsiteY10" fmla="*/ 965070 h 3568562"/>
              <a:gd name="connsiteX0" fmla="*/ 158750 w 4010014"/>
              <a:gd name="connsiteY0" fmla="*/ 965070 h 3568562"/>
              <a:gd name="connsiteX1" fmla="*/ 704858 w 4010014"/>
              <a:gd name="connsiteY1" fmla="*/ 304662 h 3568562"/>
              <a:gd name="connsiteX2" fmla="*/ 1777992 w 4010014"/>
              <a:gd name="connsiteY2" fmla="*/ 69712 h 3568562"/>
              <a:gd name="connsiteX3" fmla="*/ 2565400 w 4010014"/>
              <a:gd name="connsiteY3" fmla="*/ 228470 h 3568562"/>
              <a:gd name="connsiteX4" fmla="*/ 3765550 w 4010014"/>
              <a:gd name="connsiteY4" fmla="*/ 1333354 h 3568562"/>
              <a:gd name="connsiteX5" fmla="*/ 3778242 w 4010014"/>
              <a:gd name="connsiteY5" fmla="*/ 2209662 h 3568562"/>
              <a:gd name="connsiteX6" fmla="*/ 2457450 w 4010014"/>
              <a:gd name="connsiteY6" fmla="*/ 3555862 h 3568562"/>
              <a:gd name="connsiteX7" fmla="*/ 1358900 w 4010014"/>
              <a:gd name="connsiteY7" fmla="*/ 3568562 h 3568562"/>
              <a:gd name="connsiteX8" fmla="*/ 482608 w 4010014"/>
              <a:gd name="connsiteY8" fmla="*/ 3206612 h 3568562"/>
              <a:gd name="connsiteX9" fmla="*/ 0 w 4010014"/>
              <a:gd name="connsiteY9" fmla="*/ 2514454 h 3568562"/>
              <a:gd name="connsiteX10" fmla="*/ 158750 w 4010014"/>
              <a:gd name="connsiteY10" fmla="*/ 965070 h 3568562"/>
              <a:gd name="connsiteX0" fmla="*/ 158750 w 4010014"/>
              <a:gd name="connsiteY0" fmla="*/ 965070 h 3568562"/>
              <a:gd name="connsiteX1" fmla="*/ 660408 w 4010014"/>
              <a:gd name="connsiteY1" fmla="*/ 330062 h 3568562"/>
              <a:gd name="connsiteX2" fmla="*/ 1777992 w 4010014"/>
              <a:gd name="connsiteY2" fmla="*/ 69712 h 3568562"/>
              <a:gd name="connsiteX3" fmla="*/ 2565400 w 4010014"/>
              <a:gd name="connsiteY3" fmla="*/ 228470 h 3568562"/>
              <a:gd name="connsiteX4" fmla="*/ 3765550 w 4010014"/>
              <a:gd name="connsiteY4" fmla="*/ 1333354 h 3568562"/>
              <a:gd name="connsiteX5" fmla="*/ 3778242 w 4010014"/>
              <a:gd name="connsiteY5" fmla="*/ 2209662 h 3568562"/>
              <a:gd name="connsiteX6" fmla="*/ 2457450 w 4010014"/>
              <a:gd name="connsiteY6" fmla="*/ 3555862 h 3568562"/>
              <a:gd name="connsiteX7" fmla="*/ 1358900 w 4010014"/>
              <a:gd name="connsiteY7" fmla="*/ 3568562 h 3568562"/>
              <a:gd name="connsiteX8" fmla="*/ 482608 w 4010014"/>
              <a:gd name="connsiteY8" fmla="*/ 3206612 h 3568562"/>
              <a:gd name="connsiteX9" fmla="*/ 0 w 4010014"/>
              <a:gd name="connsiteY9" fmla="*/ 2514454 h 3568562"/>
              <a:gd name="connsiteX10" fmla="*/ 158750 w 4010014"/>
              <a:gd name="connsiteY10" fmla="*/ 965070 h 3568562"/>
              <a:gd name="connsiteX0" fmla="*/ 163227 w 4014491"/>
              <a:gd name="connsiteY0" fmla="*/ 965070 h 3568562"/>
              <a:gd name="connsiteX1" fmla="*/ 664885 w 4014491"/>
              <a:gd name="connsiteY1" fmla="*/ 330062 h 3568562"/>
              <a:gd name="connsiteX2" fmla="*/ 1782469 w 4014491"/>
              <a:gd name="connsiteY2" fmla="*/ 69712 h 3568562"/>
              <a:gd name="connsiteX3" fmla="*/ 2569877 w 4014491"/>
              <a:gd name="connsiteY3" fmla="*/ 228470 h 3568562"/>
              <a:gd name="connsiteX4" fmla="*/ 3770027 w 4014491"/>
              <a:gd name="connsiteY4" fmla="*/ 1333354 h 3568562"/>
              <a:gd name="connsiteX5" fmla="*/ 3782719 w 4014491"/>
              <a:gd name="connsiteY5" fmla="*/ 2209662 h 3568562"/>
              <a:gd name="connsiteX6" fmla="*/ 2461927 w 4014491"/>
              <a:gd name="connsiteY6" fmla="*/ 3555862 h 3568562"/>
              <a:gd name="connsiteX7" fmla="*/ 1363377 w 4014491"/>
              <a:gd name="connsiteY7" fmla="*/ 3568562 h 3568562"/>
              <a:gd name="connsiteX8" fmla="*/ 487085 w 4014491"/>
              <a:gd name="connsiteY8" fmla="*/ 3206612 h 3568562"/>
              <a:gd name="connsiteX9" fmla="*/ 4477 w 4014491"/>
              <a:gd name="connsiteY9" fmla="*/ 2514454 h 3568562"/>
              <a:gd name="connsiteX10" fmla="*/ 163227 w 4014491"/>
              <a:gd name="connsiteY10" fmla="*/ 965070 h 3568562"/>
              <a:gd name="connsiteX0" fmla="*/ 166561 w 4017825"/>
              <a:gd name="connsiteY0" fmla="*/ 965070 h 3568562"/>
              <a:gd name="connsiteX1" fmla="*/ 668219 w 4017825"/>
              <a:gd name="connsiteY1" fmla="*/ 330062 h 3568562"/>
              <a:gd name="connsiteX2" fmla="*/ 1785803 w 4017825"/>
              <a:gd name="connsiteY2" fmla="*/ 69712 h 3568562"/>
              <a:gd name="connsiteX3" fmla="*/ 2573211 w 4017825"/>
              <a:gd name="connsiteY3" fmla="*/ 228470 h 3568562"/>
              <a:gd name="connsiteX4" fmla="*/ 3773361 w 4017825"/>
              <a:gd name="connsiteY4" fmla="*/ 1333354 h 3568562"/>
              <a:gd name="connsiteX5" fmla="*/ 3786053 w 4017825"/>
              <a:gd name="connsiteY5" fmla="*/ 2209662 h 3568562"/>
              <a:gd name="connsiteX6" fmla="*/ 2465261 w 4017825"/>
              <a:gd name="connsiteY6" fmla="*/ 3555862 h 3568562"/>
              <a:gd name="connsiteX7" fmla="*/ 1366711 w 4017825"/>
              <a:gd name="connsiteY7" fmla="*/ 3568562 h 3568562"/>
              <a:gd name="connsiteX8" fmla="*/ 490419 w 4017825"/>
              <a:gd name="connsiteY8" fmla="*/ 3206612 h 3568562"/>
              <a:gd name="connsiteX9" fmla="*/ 7811 w 4017825"/>
              <a:gd name="connsiteY9" fmla="*/ 2514454 h 3568562"/>
              <a:gd name="connsiteX10" fmla="*/ 166561 w 4017825"/>
              <a:gd name="connsiteY10" fmla="*/ 965070 h 3568562"/>
              <a:gd name="connsiteX0" fmla="*/ 166561 w 4017825"/>
              <a:gd name="connsiteY0" fmla="*/ 965070 h 3555862"/>
              <a:gd name="connsiteX1" fmla="*/ 668219 w 4017825"/>
              <a:gd name="connsiteY1" fmla="*/ 330062 h 3555862"/>
              <a:gd name="connsiteX2" fmla="*/ 1785803 w 4017825"/>
              <a:gd name="connsiteY2" fmla="*/ 69712 h 3555862"/>
              <a:gd name="connsiteX3" fmla="*/ 2573211 w 4017825"/>
              <a:gd name="connsiteY3" fmla="*/ 228470 h 3555862"/>
              <a:gd name="connsiteX4" fmla="*/ 3773361 w 4017825"/>
              <a:gd name="connsiteY4" fmla="*/ 1333354 h 3555862"/>
              <a:gd name="connsiteX5" fmla="*/ 3786053 w 4017825"/>
              <a:gd name="connsiteY5" fmla="*/ 2209662 h 3555862"/>
              <a:gd name="connsiteX6" fmla="*/ 2465261 w 4017825"/>
              <a:gd name="connsiteY6" fmla="*/ 3555862 h 3555862"/>
              <a:gd name="connsiteX7" fmla="*/ 1352423 w 4017825"/>
              <a:gd name="connsiteY7" fmla="*/ 3547131 h 3555862"/>
              <a:gd name="connsiteX8" fmla="*/ 490419 w 4017825"/>
              <a:gd name="connsiteY8" fmla="*/ 3206612 h 3555862"/>
              <a:gd name="connsiteX9" fmla="*/ 7811 w 4017825"/>
              <a:gd name="connsiteY9" fmla="*/ 2514454 h 3555862"/>
              <a:gd name="connsiteX10" fmla="*/ 166561 w 4017825"/>
              <a:gd name="connsiteY10" fmla="*/ 965070 h 3555862"/>
              <a:gd name="connsiteX0" fmla="*/ 166561 w 4017825"/>
              <a:gd name="connsiteY0" fmla="*/ 965070 h 3547131"/>
              <a:gd name="connsiteX1" fmla="*/ 668219 w 4017825"/>
              <a:gd name="connsiteY1" fmla="*/ 330062 h 3547131"/>
              <a:gd name="connsiteX2" fmla="*/ 1785803 w 4017825"/>
              <a:gd name="connsiteY2" fmla="*/ 69712 h 3547131"/>
              <a:gd name="connsiteX3" fmla="*/ 2573211 w 4017825"/>
              <a:gd name="connsiteY3" fmla="*/ 228470 h 3547131"/>
              <a:gd name="connsiteX4" fmla="*/ 3773361 w 4017825"/>
              <a:gd name="connsiteY4" fmla="*/ 1333354 h 3547131"/>
              <a:gd name="connsiteX5" fmla="*/ 3786053 w 4017825"/>
              <a:gd name="connsiteY5" fmla="*/ 2209662 h 3547131"/>
              <a:gd name="connsiteX6" fmla="*/ 2460498 w 4017825"/>
              <a:gd name="connsiteY6" fmla="*/ 3543956 h 3547131"/>
              <a:gd name="connsiteX7" fmla="*/ 1352423 w 4017825"/>
              <a:gd name="connsiteY7" fmla="*/ 3547131 h 3547131"/>
              <a:gd name="connsiteX8" fmla="*/ 490419 w 4017825"/>
              <a:gd name="connsiteY8" fmla="*/ 3206612 h 3547131"/>
              <a:gd name="connsiteX9" fmla="*/ 7811 w 4017825"/>
              <a:gd name="connsiteY9" fmla="*/ 2514454 h 3547131"/>
              <a:gd name="connsiteX10" fmla="*/ 166561 w 4017825"/>
              <a:gd name="connsiteY10" fmla="*/ 965070 h 35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7825" h="3547131">
                <a:moveTo>
                  <a:pt x="166561" y="965070"/>
                </a:moveTo>
                <a:cubicBezTo>
                  <a:pt x="230061" y="485953"/>
                  <a:pt x="271652" y="438012"/>
                  <a:pt x="668219" y="330062"/>
                </a:cubicBezTo>
                <a:lnTo>
                  <a:pt x="1785803" y="69712"/>
                </a:lnTo>
                <a:cubicBezTo>
                  <a:pt x="2290320" y="-19188"/>
                  <a:pt x="2173161" y="-72847"/>
                  <a:pt x="2573211" y="228470"/>
                </a:cubicBezTo>
                <a:lnTo>
                  <a:pt x="3773361" y="1333354"/>
                </a:lnTo>
                <a:cubicBezTo>
                  <a:pt x="3951161" y="1520371"/>
                  <a:pt x="4214370" y="1752462"/>
                  <a:pt x="3786053" y="2209662"/>
                </a:cubicBezTo>
                <a:lnTo>
                  <a:pt x="2460498" y="3543956"/>
                </a:lnTo>
                <a:lnTo>
                  <a:pt x="1352423" y="3547131"/>
                </a:lnTo>
                <a:lnTo>
                  <a:pt x="490419" y="3206612"/>
                </a:lnTo>
                <a:cubicBezTo>
                  <a:pt x="106552" y="3022462"/>
                  <a:pt x="-36639" y="2949121"/>
                  <a:pt x="7811" y="2514454"/>
                </a:cubicBezTo>
                <a:lnTo>
                  <a:pt x="166561" y="965070"/>
                </a:lnTo>
                <a:close/>
              </a:path>
            </a:pathLst>
          </a:custGeom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GB" dirty="0"/>
              <a:t>Drag picture to placeholder or click icon to add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842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ection 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3961752" y="7791"/>
            <a:ext cx="5182248" cy="5617394"/>
          </a:xfrm>
          <a:custGeom>
            <a:avLst/>
            <a:gdLst>
              <a:gd name="connsiteX0" fmla="*/ 0 w 5867400"/>
              <a:gd name="connsiteY0" fmla="*/ 546111 h 3276600"/>
              <a:gd name="connsiteX1" fmla="*/ 546111 w 5867400"/>
              <a:gd name="connsiteY1" fmla="*/ 0 h 3276600"/>
              <a:gd name="connsiteX2" fmla="*/ 5321289 w 5867400"/>
              <a:gd name="connsiteY2" fmla="*/ 0 h 3276600"/>
              <a:gd name="connsiteX3" fmla="*/ 5867400 w 5867400"/>
              <a:gd name="connsiteY3" fmla="*/ 546111 h 3276600"/>
              <a:gd name="connsiteX4" fmla="*/ 5867400 w 5867400"/>
              <a:gd name="connsiteY4" fmla="*/ 2730489 h 3276600"/>
              <a:gd name="connsiteX5" fmla="*/ 5321289 w 5867400"/>
              <a:gd name="connsiteY5" fmla="*/ 3276600 h 3276600"/>
              <a:gd name="connsiteX6" fmla="*/ 546111 w 5867400"/>
              <a:gd name="connsiteY6" fmla="*/ 3276600 h 3276600"/>
              <a:gd name="connsiteX7" fmla="*/ 0 w 5867400"/>
              <a:gd name="connsiteY7" fmla="*/ 2730489 h 3276600"/>
              <a:gd name="connsiteX8" fmla="*/ 0 w 5867400"/>
              <a:gd name="connsiteY8" fmla="*/ 546111 h 3276600"/>
              <a:gd name="connsiteX0" fmla="*/ 0 w 7155180"/>
              <a:gd name="connsiteY0" fmla="*/ 546111 h 3276600"/>
              <a:gd name="connsiteX1" fmla="*/ 546111 w 7155180"/>
              <a:gd name="connsiteY1" fmla="*/ 0 h 3276600"/>
              <a:gd name="connsiteX2" fmla="*/ 5321289 w 7155180"/>
              <a:gd name="connsiteY2" fmla="*/ 0 h 3276600"/>
              <a:gd name="connsiteX3" fmla="*/ 7155180 w 7155180"/>
              <a:gd name="connsiteY3" fmla="*/ 1216671 h 3276600"/>
              <a:gd name="connsiteX4" fmla="*/ 5867400 w 7155180"/>
              <a:gd name="connsiteY4" fmla="*/ 2730489 h 3276600"/>
              <a:gd name="connsiteX5" fmla="*/ 5321289 w 7155180"/>
              <a:gd name="connsiteY5" fmla="*/ 3276600 h 3276600"/>
              <a:gd name="connsiteX6" fmla="*/ 546111 w 7155180"/>
              <a:gd name="connsiteY6" fmla="*/ 3276600 h 3276600"/>
              <a:gd name="connsiteX7" fmla="*/ 0 w 7155180"/>
              <a:gd name="connsiteY7" fmla="*/ 2730489 h 3276600"/>
              <a:gd name="connsiteX8" fmla="*/ 0 w 7155180"/>
              <a:gd name="connsiteY8" fmla="*/ 546111 h 3276600"/>
              <a:gd name="connsiteX0" fmla="*/ 0 w 7173246"/>
              <a:gd name="connsiteY0" fmla="*/ 546111 h 3276600"/>
              <a:gd name="connsiteX1" fmla="*/ 546111 w 7173246"/>
              <a:gd name="connsiteY1" fmla="*/ 0 h 3276600"/>
              <a:gd name="connsiteX2" fmla="*/ 6959589 w 7173246"/>
              <a:gd name="connsiteY2" fmla="*/ 190500 h 3276600"/>
              <a:gd name="connsiteX3" fmla="*/ 7155180 w 7173246"/>
              <a:gd name="connsiteY3" fmla="*/ 1216671 h 3276600"/>
              <a:gd name="connsiteX4" fmla="*/ 5867400 w 7173246"/>
              <a:gd name="connsiteY4" fmla="*/ 2730489 h 3276600"/>
              <a:gd name="connsiteX5" fmla="*/ 5321289 w 7173246"/>
              <a:gd name="connsiteY5" fmla="*/ 3276600 h 3276600"/>
              <a:gd name="connsiteX6" fmla="*/ 546111 w 7173246"/>
              <a:gd name="connsiteY6" fmla="*/ 3276600 h 3276600"/>
              <a:gd name="connsiteX7" fmla="*/ 0 w 7173246"/>
              <a:gd name="connsiteY7" fmla="*/ 2730489 h 3276600"/>
              <a:gd name="connsiteX8" fmla="*/ 0 w 7173246"/>
              <a:gd name="connsiteY8" fmla="*/ 546111 h 3276600"/>
              <a:gd name="connsiteX0" fmla="*/ 0 w 7173246"/>
              <a:gd name="connsiteY0" fmla="*/ 1902471 h 4632960"/>
              <a:gd name="connsiteX1" fmla="*/ 5148591 w 7173246"/>
              <a:gd name="connsiteY1" fmla="*/ 0 h 4632960"/>
              <a:gd name="connsiteX2" fmla="*/ 6959589 w 7173246"/>
              <a:gd name="connsiteY2" fmla="*/ 1546860 h 4632960"/>
              <a:gd name="connsiteX3" fmla="*/ 7155180 w 7173246"/>
              <a:gd name="connsiteY3" fmla="*/ 2573031 h 4632960"/>
              <a:gd name="connsiteX4" fmla="*/ 5867400 w 7173246"/>
              <a:gd name="connsiteY4" fmla="*/ 4086849 h 4632960"/>
              <a:gd name="connsiteX5" fmla="*/ 5321289 w 7173246"/>
              <a:gd name="connsiteY5" fmla="*/ 4632960 h 4632960"/>
              <a:gd name="connsiteX6" fmla="*/ 546111 w 7173246"/>
              <a:gd name="connsiteY6" fmla="*/ 4632960 h 4632960"/>
              <a:gd name="connsiteX7" fmla="*/ 0 w 7173246"/>
              <a:gd name="connsiteY7" fmla="*/ 4086849 h 4632960"/>
              <a:gd name="connsiteX8" fmla="*/ 0 w 7173246"/>
              <a:gd name="connsiteY8" fmla="*/ 1902471 h 4632960"/>
              <a:gd name="connsiteX0" fmla="*/ 3947160 w 7173246"/>
              <a:gd name="connsiteY0" fmla="*/ 135381 h 4763250"/>
              <a:gd name="connsiteX1" fmla="*/ 5148591 w 7173246"/>
              <a:gd name="connsiteY1" fmla="*/ 130290 h 4763250"/>
              <a:gd name="connsiteX2" fmla="*/ 6959589 w 7173246"/>
              <a:gd name="connsiteY2" fmla="*/ 1677150 h 4763250"/>
              <a:gd name="connsiteX3" fmla="*/ 7155180 w 7173246"/>
              <a:gd name="connsiteY3" fmla="*/ 2703321 h 4763250"/>
              <a:gd name="connsiteX4" fmla="*/ 5867400 w 7173246"/>
              <a:gd name="connsiteY4" fmla="*/ 4217139 h 4763250"/>
              <a:gd name="connsiteX5" fmla="*/ 5321289 w 7173246"/>
              <a:gd name="connsiteY5" fmla="*/ 4763250 h 4763250"/>
              <a:gd name="connsiteX6" fmla="*/ 546111 w 7173246"/>
              <a:gd name="connsiteY6" fmla="*/ 4763250 h 4763250"/>
              <a:gd name="connsiteX7" fmla="*/ 0 w 7173246"/>
              <a:gd name="connsiteY7" fmla="*/ 4217139 h 4763250"/>
              <a:gd name="connsiteX8" fmla="*/ 3947160 w 7173246"/>
              <a:gd name="connsiteY8" fmla="*/ 135381 h 4763250"/>
              <a:gd name="connsiteX0" fmla="*/ 3947160 w 7173246"/>
              <a:gd name="connsiteY0" fmla="*/ 135381 h 4840895"/>
              <a:gd name="connsiteX1" fmla="*/ 5148591 w 7173246"/>
              <a:gd name="connsiteY1" fmla="*/ 130290 h 4840895"/>
              <a:gd name="connsiteX2" fmla="*/ 6959589 w 7173246"/>
              <a:gd name="connsiteY2" fmla="*/ 1677150 h 4840895"/>
              <a:gd name="connsiteX3" fmla="*/ 7155180 w 7173246"/>
              <a:gd name="connsiteY3" fmla="*/ 2703321 h 4840895"/>
              <a:gd name="connsiteX4" fmla="*/ 5859780 w 7173246"/>
              <a:gd name="connsiteY4" fmla="*/ 4681959 h 4840895"/>
              <a:gd name="connsiteX5" fmla="*/ 5321289 w 7173246"/>
              <a:gd name="connsiteY5" fmla="*/ 4763250 h 4840895"/>
              <a:gd name="connsiteX6" fmla="*/ 546111 w 7173246"/>
              <a:gd name="connsiteY6" fmla="*/ 4763250 h 4840895"/>
              <a:gd name="connsiteX7" fmla="*/ 0 w 7173246"/>
              <a:gd name="connsiteY7" fmla="*/ 4217139 h 4840895"/>
              <a:gd name="connsiteX8" fmla="*/ 3947160 w 7173246"/>
              <a:gd name="connsiteY8" fmla="*/ 135381 h 4840895"/>
              <a:gd name="connsiteX0" fmla="*/ 3947160 w 7173246"/>
              <a:gd name="connsiteY0" fmla="*/ 135381 h 4934420"/>
              <a:gd name="connsiteX1" fmla="*/ 5148591 w 7173246"/>
              <a:gd name="connsiteY1" fmla="*/ 130290 h 4934420"/>
              <a:gd name="connsiteX2" fmla="*/ 6959589 w 7173246"/>
              <a:gd name="connsiteY2" fmla="*/ 1677150 h 4934420"/>
              <a:gd name="connsiteX3" fmla="*/ 7155180 w 7173246"/>
              <a:gd name="connsiteY3" fmla="*/ 2703321 h 4934420"/>
              <a:gd name="connsiteX4" fmla="*/ 5859780 w 7173246"/>
              <a:gd name="connsiteY4" fmla="*/ 4681959 h 4934420"/>
              <a:gd name="connsiteX5" fmla="*/ 4376409 w 7173246"/>
              <a:gd name="connsiteY5" fmla="*/ 4930890 h 4934420"/>
              <a:gd name="connsiteX6" fmla="*/ 546111 w 7173246"/>
              <a:gd name="connsiteY6" fmla="*/ 4763250 h 4934420"/>
              <a:gd name="connsiteX7" fmla="*/ 0 w 7173246"/>
              <a:gd name="connsiteY7" fmla="*/ 4217139 h 4934420"/>
              <a:gd name="connsiteX8" fmla="*/ 3947160 w 7173246"/>
              <a:gd name="connsiteY8" fmla="*/ 135381 h 4934420"/>
              <a:gd name="connsiteX0" fmla="*/ 3425822 w 6651908"/>
              <a:gd name="connsiteY0" fmla="*/ 135381 h 4934420"/>
              <a:gd name="connsiteX1" fmla="*/ 4627253 w 6651908"/>
              <a:gd name="connsiteY1" fmla="*/ 130290 h 4934420"/>
              <a:gd name="connsiteX2" fmla="*/ 6438251 w 6651908"/>
              <a:gd name="connsiteY2" fmla="*/ 1677150 h 4934420"/>
              <a:gd name="connsiteX3" fmla="*/ 6633842 w 6651908"/>
              <a:gd name="connsiteY3" fmla="*/ 2703321 h 4934420"/>
              <a:gd name="connsiteX4" fmla="*/ 5338442 w 6651908"/>
              <a:gd name="connsiteY4" fmla="*/ 4681959 h 4934420"/>
              <a:gd name="connsiteX5" fmla="*/ 3855071 w 6651908"/>
              <a:gd name="connsiteY5" fmla="*/ 4930890 h 4934420"/>
              <a:gd name="connsiteX6" fmla="*/ 24773 w 6651908"/>
              <a:gd name="connsiteY6" fmla="*/ 4763250 h 4934420"/>
              <a:gd name="connsiteX7" fmla="*/ 2275202 w 6651908"/>
              <a:gd name="connsiteY7" fmla="*/ 2860779 h 4934420"/>
              <a:gd name="connsiteX8" fmla="*/ 3425822 w 6651908"/>
              <a:gd name="connsiteY8" fmla="*/ 135381 h 4934420"/>
              <a:gd name="connsiteX0" fmla="*/ 1150620 w 4376706"/>
              <a:gd name="connsiteY0" fmla="*/ 135381 h 4934420"/>
              <a:gd name="connsiteX1" fmla="*/ 2352051 w 4376706"/>
              <a:gd name="connsiteY1" fmla="*/ 130290 h 4934420"/>
              <a:gd name="connsiteX2" fmla="*/ 4163049 w 4376706"/>
              <a:gd name="connsiteY2" fmla="*/ 1677150 h 4934420"/>
              <a:gd name="connsiteX3" fmla="*/ 4358640 w 4376706"/>
              <a:gd name="connsiteY3" fmla="*/ 2703321 h 4934420"/>
              <a:gd name="connsiteX4" fmla="*/ 3063240 w 4376706"/>
              <a:gd name="connsiteY4" fmla="*/ 4681959 h 4934420"/>
              <a:gd name="connsiteX5" fmla="*/ 1579869 w 4376706"/>
              <a:gd name="connsiteY5" fmla="*/ 4930890 h 4934420"/>
              <a:gd name="connsiteX6" fmla="*/ 347991 w 4376706"/>
              <a:gd name="connsiteY6" fmla="*/ 4328910 h 4934420"/>
              <a:gd name="connsiteX7" fmla="*/ 0 w 4376706"/>
              <a:gd name="connsiteY7" fmla="*/ 2860779 h 4934420"/>
              <a:gd name="connsiteX8" fmla="*/ 1150620 w 4376706"/>
              <a:gd name="connsiteY8" fmla="*/ 135381 h 4934420"/>
              <a:gd name="connsiteX0" fmla="*/ 1150620 w 4376706"/>
              <a:gd name="connsiteY0" fmla="*/ 135381 h 4934420"/>
              <a:gd name="connsiteX1" fmla="*/ 2352051 w 4376706"/>
              <a:gd name="connsiteY1" fmla="*/ 130290 h 4934420"/>
              <a:gd name="connsiteX2" fmla="*/ 4163049 w 4376706"/>
              <a:gd name="connsiteY2" fmla="*/ 1677150 h 4934420"/>
              <a:gd name="connsiteX3" fmla="*/ 4358640 w 4376706"/>
              <a:gd name="connsiteY3" fmla="*/ 2703321 h 4934420"/>
              <a:gd name="connsiteX4" fmla="*/ 3063240 w 4376706"/>
              <a:gd name="connsiteY4" fmla="*/ 4681959 h 4934420"/>
              <a:gd name="connsiteX5" fmla="*/ 1579869 w 4376706"/>
              <a:gd name="connsiteY5" fmla="*/ 4930890 h 4934420"/>
              <a:gd name="connsiteX6" fmla="*/ 347991 w 4376706"/>
              <a:gd name="connsiteY6" fmla="*/ 4328910 h 4934420"/>
              <a:gd name="connsiteX7" fmla="*/ 0 w 4376706"/>
              <a:gd name="connsiteY7" fmla="*/ 2860779 h 4934420"/>
              <a:gd name="connsiteX8" fmla="*/ 1150620 w 4376706"/>
              <a:gd name="connsiteY8" fmla="*/ 135381 h 4934420"/>
              <a:gd name="connsiteX0" fmla="*/ 1150620 w 4376706"/>
              <a:gd name="connsiteY0" fmla="*/ 135381 h 5023346"/>
              <a:gd name="connsiteX1" fmla="*/ 2352051 w 4376706"/>
              <a:gd name="connsiteY1" fmla="*/ 130290 h 5023346"/>
              <a:gd name="connsiteX2" fmla="*/ 4163049 w 4376706"/>
              <a:gd name="connsiteY2" fmla="*/ 1677150 h 5023346"/>
              <a:gd name="connsiteX3" fmla="*/ 4358640 w 4376706"/>
              <a:gd name="connsiteY3" fmla="*/ 2703321 h 5023346"/>
              <a:gd name="connsiteX4" fmla="*/ 3063240 w 4376706"/>
              <a:gd name="connsiteY4" fmla="*/ 4681959 h 5023346"/>
              <a:gd name="connsiteX5" fmla="*/ 1579869 w 4376706"/>
              <a:gd name="connsiteY5" fmla="*/ 4930890 h 5023346"/>
              <a:gd name="connsiteX6" fmla="*/ 347991 w 4376706"/>
              <a:gd name="connsiteY6" fmla="*/ 4328910 h 5023346"/>
              <a:gd name="connsiteX7" fmla="*/ 0 w 4376706"/>
              <a:gd name="connsiteY7" fmla="*/ 2860779 h 5023346"/>
              <a:gd name="connsiteX8" fmla="*/ 1150620 w 4376706"/>
              <a:gd name="connsiteY8" fmla="*/ 135381 h 5023346"/>
              <a:gd name="connsiteX0" fmla="*/ 1150620 w 4376706"/>
              <a:gd name="connsiteY0" fmla="*/ 135381 h 5092485"/>
              <a:gd name="connsiteX1" fmla="*/ 2352051 w 4376706"/>
              <a:gd name="connsiteY1" fmla="*/ 130290 h 5092485"/>
              <a:gd name="connsiteX2" fmla="*/ 4163049 w 4376706"/>
              <a:gd name="connsiteY2" fmla="*/ 1677150 h 5092485"/>
              <a:gd name="connsiteX3" fmla="*/ 4358640 w 4376706"/>
              <a:gd name="connsiteY3" fmla="*/ 2703321 h 5092485"/>
              <a:gd name="connsiteX4" fmla="*/ 2941320 w 4376706"/>
              <a:gd name="connsiteY4" fmla="*/ 4796259 h 5092485"/>
              <a:gd name="connsiteX5" fmla="*/ 1579869 w 4376706"/>
              <a:gd name="connsiteY5" fmla="*/ 4930890 h 5092485"/>
              <a:gd name="connsiteX6" fmla="*/ 347991 w 4376706"/>
              <a:gd name="connsiteY6" fmla="*/ 4328910 h 5092485"/>
              <a:gd name="connsiteX7" fmla="*/ 0 w 4376706"/>
              <a:gd name="connsiteY7" fmla="*/ 2860779 h 5092485"/>
              <a:gd name="connsiteX8" fmla="*/ 1150620 w 4376706"/>
              <a:gd name="connsiteY8" fmla="*/ 135381 h 5092485"/>
              <a:gd name="connsiteX0" fmla="*/ 1150620 w 4376706"/>
              <a:gd name="connsiteY0" fmla="*/ 135381 h 5112038"/>
              <a:gd name="connsiteX1" fmla="*/ 2352051 w 4376706"/>
              <a:gd name="connsiteY1" fmla="*/ 130290 h 5112038"/>
              <a:gd name="connsiteX2" fmla="*/ 4163049 w 4376706"/>
              <a:gd name="connsiteY2" fmla="*/ 1677150 h 5112038"/>
              <a:gd name="connsiteX3" fmla="*/ 4358640 w 4376706"/>
              <a:gd name="connsiteY3" fmla="*/ 2703321 h 5112038"/>
              <a:gd name="connsiteX4" fmla="*/ 2941320 w 4376706"/>
              <a:gd name="connsiteY4" fmla="*/ 4796259 h 5112038"/>
              <a:gd name="connsiteX5" fmla="*/ 1617969 w 4376706"/>
              <a:gd name="connsiteY5" fmla="*/ 4984230 h 5112038"/>
              <a:gd name="connsiteX6" fmla="*/ 347991 w 4376706"/>
              <a:gd name="connsiteY6" fmla="*/ 4328910 h 5112038"/>
              <a:gd name="connsiteX7" fmla="*/ 0 w 4376706"/>
              <a:gd name="connsiteY7" fmla="*/ 2860779 h 5112038"/>
              <a:gd name="connsiteX8" fmla="*/ 1150620 w 4376706"/>
              <a:gd name="connsiteY8" fmla="*/ 135381 h 5112038"/>
              <a:gd name="connsiteX0" fmla="*/ 1150620 w 4376706"/>
              <a:gd name="connsiteY0" fmla="*/ 135381 h 5194952"/>
              <a:gd name="connsiteX1" fmla="*/ 2352051 w 4376706"/>
              <a:gd name="connsiteY1" fmla="*/ 130290 h 5194952"/>
              <a:gd name="connsiteX2" fmla="*/ 4163049 w 4376706"/>
              <a:gd name="connsiteY2" fmla="*/ 1677150 h 5194952"/>
              <a:gd name="connsiteX3" fmla="*/ 4358640 w 4376706"/>
              <a:gd name="connsiteY3" fmla="*/ 2703321 h 5194952"/>
              <a:gd name="connsiteX4" fmla="*/ 2941320 w 4376706"/>
              <a:gd name="connsiteY4" fmla="*/ 4796259 h 5194952"/>
              <a:gd name="connsiteX5" fmla="*/ 1617969 w 4376706"/>
              <a:gd name="connsiteY5" fmla="*/ 4984230 h 5194952"/>
              <a:gd name="connsiteX6" fmla="*/ 347991 w 4376706"/>
              <a:gd name="connsiteY6" fmla="*/ 4328910 h 5194952"/>
              <a:gd name="connsiteX7" fmla="*/ 0 w 4376706"/>
              <a:gd name="connsiteY7" fmla="*/ 2860779 h 5194952"/>
              <a:gd name="connsiteX8" fmla="*/ 1150620 w 4376706"/>
              <a:gd name="connsiteY8" fmla="*/ 135381 h 5194952"/>
              <a:gd name="connsiteX0" fmla="*/ 1195115 w 4421201"/>
              <a:gd name="connsiteY0" fmla="*/ 135381 h 5194952"/>
              <a:gd name="connsiteX1" fmla="*/ 2396546 w 4421201"/>
              <a:gd name="connsiteY1" fmla="*/ 130290 h 5194952"/>
              <a:gd name="connsiteX2" fmla="*/ 4207544 w 4421201"/>
              <a:gd name="connsiteY2" fmla="*/ 1677150 h 5194952"/>
              <a:gd name="connsiteX3" fmla="*/ 4403135 w 4421201"/>
              <a:gd name="connsiteY3" fmla="*/ 2703321 h 5194952"/>
              <a:gd name="connsiteX4" fmla="*/ 2985815 w 4421201"/>
              <a:gd name="connsiteY4" fmla="*/ 4796259 h 5194952"/>
              <a:gd name="connsiteX5" fmla="*/ 1662464 w 4421201"/>
              <a:gd name="connsiteY5" fmla="*/ 4984230 h 5194952"/>
              <a:gd name="connsiteX6" fmla="*/ 392486 w 4421201"/>
              <a:gd name="connsiteY6" fmla="*/ 4328910 h 5194952"/>
              <a:gd name="connsiteX7" fmla="*/ 44495 w 4421201"/>
              <a:gd name="connsiteY7" fmla="*/ 2860779 h 5194952"/>
              <a:gd name="connsiteX8" fmla="*/ 1195115 w 4421201"/>
              <a:gd name="connsiteY8" fmla="*/ 135381 h 5194952"/>
              <a:gd name="connsiteX0" fmla="*/ 1273806 w 4499892"/>
              <a:gd name="connsiteY0" fmla="*/ 135381 h 5194952"/>
              <a:gd name="connsiteX1" fmla="*/ 2475237 w 4499892"/>
              <a:gd name="connsiteY1" fmla="*/ 130290 h 5194952"/>
              <a:gd name="connsiteX2" fmla="*/ 4286235 w 4499892"/>
              <a:gd name="connsiteY2" fmla="*/ 1677150 h 5194952"/>
              <a:gd name="connsiteX3" fmla="*/ 4481826 w 4499892"/>
              <a:gd name="connsiteY3" fmla="*/ 2703321 h 5194952"/>
              <a:gd name="connsiteX4" fmla="*/ 3064506 w 4499892"/>
              <a:gd name="connsiteY4" fmla="*/ 4796259 h 5194952"/>
              <a:gd name="connsiteX5" fmla="*/ 1741155 w 4499892"/>
              <a:gd name="connsiteY5" fmla="*/ 4984230 h 5194952"/>
              <a:gd name="connsiteX6" fmla="*/ 318777 w 4499892"/>
              <a:gd name="connsiteY6" fmla="*/ 4252710 h 5194952"/>
              <a:gd name="connsiteX7" fmla="*/ 123186 w 4499892"/>
              <a:gd name="connsiteY7" fmla="*/ 2860779 h 5194952"/>
              <a:gd name="connsiteX8" fmla="*/ 1273806 w 4499892"/>
              <a:gd name="connsiteY8" fmla="*/ 135381 h 5194952"/>
              <a:gd name="connsiteX0" fmla="*/ 1346003 w 4572089"/>
              <a:gd name="connsiteY0" fmla="*/ 135381 h 5194952"/>
              <a:gd name="connsiteX1" fmla="*/ 2547434 w 4572089"/>
              <a:gd name="connsiteY1" fmla="*/ 130290 h 5194952"/>
              <a:gd name="connsiteX2" fmla="*/ 4358432 w 4572089"/>
              <a:gd name="connsiteY2" fmla="*/ 1677150 h 5194952"/>
              <a:gd name="connsiteX3" fmla="*/ 4554023 w 4572089"/>
              <a:gd name="connsiteY3" fmla="*/ 2703321 h 5194952"/>
              <a:gd name="connsiteX4" fmla="*/ 3136703 w 4572089"/>
              <a:gd name="connsiteY4" fmla="*/ 4796259 h 5194952"/>
              <a:gd name="connsiteX5" fmla="*/ 1813352 w 4572089"/>
              <a:gd name="connsiteY5" fmla="*/ 4984230 h 5194952"/>
              <a:gd name="connsiteX6" fmla="*/ 390974 w 4572089"/>
              <a:gd name="connsiteY6" fmla="*/ 4252710 h 5194952"/>
              <a:gd name="connsiteX7" fmla="*/ 195383 w 4572089"/>
              <a:gd name="connsiteY7" fmla="*/ 2860779 h 5194952"/>
              <a:gd name="connsiteX8" fmla="*/ 1346003 w 4572089"/>
              <a:gd name="connsiteY8" fmla="*/ 135381 h 5194952"/>
              <a:gd name="connsiteX0" fmla="*/ 1064063 w 4572089"/>
              <a:gd name="connsiteY0" fmla="*/ 523251 h 5064662"/>
              <a:gd name="connsiteX1" fmla="*/ 2547434 w 4572089"/>
              <a:gd name="connsiteY1" fmla="*/ 0 h 5064662"/>
              <a:gd name="connsiteX2" fmla="*/ 4358432 w 4572089"/>
              <a:gd name="connsiteY2" fmla="*/ 1546860 h 5064662"/>
              <a:gd name="connsiteX3" fmla="*/ 4554023 w 4572089"/>
              <a:gd name="connsiteY3" fmla="*/ 2573031 h 5064662"/>
              <a:gd name="connsiteX4" fmla="*/ 3136703 w 4572089"/>
              <a:gd name="connsiteY4" fmla="*/ 4665969 h 5064662"/>
              <a:gd name="connsiteX5" fmla="*/ 1813352 w 4572089"/>
              <a:gd name="connsiteY5" fmla="*/ 4853940 h 5064662"/>
              <a:gd name="connsiteX6" fmla="*/ 390974 w 4572089"/>
              <a:gd name="connsiteY6" fmla="*/ 4122420 h 5064662"/>
              <a:gd name="connsiteX7" fmla="*/ 195383 w 4572089"/>
              <a:gd name="connsiteY7" fmla="*/ 2730489 h 5064662"/>
              <a:gd name="connsiteX8" fmla="*/ 1064063 w 4572089"/>
              <a:gd name="connsiteY8" fmla="*/ 523251 h 5064662"/>
              <a:gd name="connsiteX0" fmla="*/ 1064063 w 4572089"/>
              <a:gd name="connsiteY0" fmla="*/ 523251 h 5064662"/>
              <a:gd name="connsiteX1" fmla="*/ 2547434 w 4572089"/>
              <a:gd name="connsiteY1" fmla="*/ 0 h 5064662"/>
              <a:gd name="connsiteX2" fmla="*/ 4358432 w 4572089"/>
              <a:gd name="connsiteY2" fmla="*/ 1546860 h 5064662"/>
              <a:gd name="connsiteX3" fmla="*/ 4554023 w 4572089"/>
              <a:gd name="connsiteY3" fmla="*/ 2573031 h 5064662"/>
              <a:gd name="connsiteX4" fmla="*/ 3136703 w 4572089"/>
              <a:gd name="connsiteY4" fmla="*/ 4665969 h 5064662"/>
              <a:gd name="connsiteX5" fmla="*/ 1813352 w 4572089"/>
              <a:gd name="connsiteY5" fmla="*/ 4853940 h 5064662"/>
              <a:gd name="connsiteX6" fmla="*/ 390974 w 4572089"/>
              <a:gd name="connsiteY6" fmla="*/ 4122420 h 5064662"/>
              <a:gd name="connsiteX7" fmla="*/ 195383 w 4572089"/>
              <a:gd name="connsiteY7" fmla="*/ 2730489 h 5064662"/>
              <a:gd name="connsiteX8" fmla="*/ 1064063 w 4572089"/>
              <a:gd name="connsiteY8" fmla="*/ 523251 h 5064662"/>
              <a:gd name="connsiteX0" fmla="*/ 1117403 w 4572089"/>
              <a:gd name="connsiteY0" fmla="*/ 454671 h 5064662"/>
              <a:gd name="connsiteX1" fmla="*/ 2547434 w 4572089"/>
              <a:gd name="connsiteY1" fmla="*/ 0 h 5064662"/>
              <a:gd name="connsiteX2" fmla="*/ 4358432 w 4572089"/>
              <a:gd name="connsiteY2" fmla="*/ 1546860 h 5064662"/>
              <a:gd name="connsiteX3" fmla="*/ 4554023 w 4572089"/>
              <a:gd name="connsiteY3" fmla="*/ 2573031 h 5064662"/>
              <a:gd name="connsiteX4" fmla="*/ 3136703 w 4572089"/>
              <a:gd name="connsiteY4" fmla="*/ 4665969 h 5064662"/>
              <a:gd name="connsiteX5" fmla="*/ 1813352 w 4572089"/>
              <a:gd name="connsiteY5" fmla="*/ 4853940 h 5064662"/>
              <a:gd name="connsiteX6" fmla="*/ 390974 w 4572089"/>
              <a:gd name="connsiteY6" fmla="*/ 4122420 h 5064662"/>
              <a:gd name="connsiteX7" fmla="*/ 195383 w 4572089"/>
              <a:gd name="connsiteY7" fmla="*/ 2730489 h 5064662"/>
              <a:gd name="connsiteX8" fmla="*/ 1117403 w 4572089"/>
              <a:gd name="connsiteY8" fmla="*/ 454671 h 5064662"/>
              <a:gd name="connsiteX0" fmla="*/ 1117403 w 4572089"/>
              <a:gd name="connsiteY0" fmla="*/ 263137 h 4873128"/>
              <a:gd name="connsiteX1" fmla="*/ 2174054 w 4572089"/>
              <a:gd name="connsiteY1" fmla="*/ 29446 h 4873128"/>
              <a:gd name="connsiteX2" fmla="*/ 4358432 w 4572089"/>
              <a:gd name="connsiteY2" fmla="*/ 1355326 h 4873128"/>
              <a:gd name="connsiteX3" fmla="*/ 4554023 w 4572089"/>
              <a:gd name="connsiteY3" fmla="*/ 2381497 h 4873128"/>
              <a:gd name="connsiteX4" fmla="*/ 3136703 w 4572089"/>
              <a:gd name="connsiteY4" fmla="*/ 4474435 h 4873128"/>
              <a:gd name="connsiteX5" fmla="*/ 1813352 w 4572089"/>
              <a:gd name="connsiteY5" fmla="*/ 4662406 h 4873128"/>
              <a:gd name="connsiteX6" fmla="*/ 390974 w 4572089"/>
              <a:gd name="connsiteY6" fmla="*/ 3930886 h 4873128"/>
              <a:gd name="connsiteX7" fmla="*/ 195383 w 4572089"/>
              <a:gd name="connsiteY7" fmla="*/ 2538955 h 4873128"/>
              <a:gd name="connsiteX8" fmla="*/ 1117403 w 4572089"/>
              <a:gd name="connsiteY8" fmla="*/ 263137 h 4873128"/>
              <a:gd name="connsiteX0" fmla="*/ 1117403 w 4566840"/>
              <a:gd name="connsiteY0" fmla="*/ 263137 h 4873128"/>
              <a:gd name="connsiteX1" fmla="*/ 2174054 w 4566840"/>
              <a:gd name="connsiteY1" fmla="*/ 29446 h 4873128"/>
              <a:gd name="connsiteX2" fmla="*/ 4343192 w 4566840"/>
              <a:gd name="connsiteY2" fmla="*/ 1469626 h 4873128"/>
              <a:gd name="connsiteX3" fmla="*/ 4554023 w 4566840"/>
              <a:gd name="connsiteY3" fmla="*/ 2381497 h 4873128"/>
              <a:gd name="connsiteX4" fmla="*/ 3136703 w 4566840"/>
              <a:gd name="connsiteY4" fmla="*/ 4474435 h 4873128"/>
              <a:gd name="connsiteX5" fmla="*/ 1813352 w 4566840"/>
              <a:gd name="connsiteY5" fmla="*/ 4662406 h 4873128"/>
              <a:gd name="connsiteX6" fmla="*/ 390974 w 4566840"/>
              <a:gd name="connsiteY6" fmla="*/ 3930886 h 4873128"/>
              <a:gd name="connsiteX7" fmla="*/ 195383 w 4566840"/>
              <a:gd name="connsiteY7" fmla="*/ 2538955 h 4873128"/>
              <a:gd name="connsiteX8" fmla="*/ 1117403 w 4566840"/>
              <a:gd name="connsiteY8" fmla="*/ 263137 h 4873128"/>
              <a:gd name="connsiteX0" fmla="*/ 1117403 w 4554023"/>
              <a:gd name="connsiteY0" fmla="*/ 263137 h 4873128"/>
              <a:gd name="connsiteX1" fmla="*/ 2174054 w 4554023"/>
              <a:gd name="connsiteY1" fmla="*/ 29446 h 4873128"/>
              <a:gd name="connsiteX2" fmla="*/ 4343192 w 4554023"/>
              <a:gd name="connsiteY2" fmla="*/ 1469626 h 4873128"/>
              <a:gd name="connsiteX3" fmla="*/ 4554023 w 4554023"/>
              <a:gd name="connsiteY3" fmla="*/ 2381497 h 4873128"/>
              <a:gd name="connsiteX4" fmla="*/ 3136703 w 4554023"/>
              <a:gd name="connsiteY4" fmla="*/ 4474435 h 4873128"/>
              <a:gd name="connsiteX5" fmla="*/ 1813352 w 4554023"/>
              <a:gd name="connsiteY5" fmla="*/ 4662406 h 4873128"/>
              <a:gd name="connsiteX6" fmla="*/ 390974 w 4554023"/>
              <a:gd name="connsiteY6" fmla="*/ 3930886 h 4873128"/>
              <a:gd name="connsiteX7" fmla="*/ 195383 w 4554023"/>
              <a:gd name="connsiteY7" fmla="*/ 2538955 h 4873128"/>
              <a:gd name="connsiteX8" fmla="*/ 1117403 w 4554023"/>
              <a:gd name="connsiteY8" fmla="*/ 263137 h 4873128"/>
              <a:gd name="connsiteX0" fmla="*/ 1117403 w 4343192"/>
              <a:gd name="connsiteY0" fmla="*/ 263137 h 4873128"/>
              <a:gd name="connsiteX1" fmla="*/ 2174054 w 4343192"/>
              <a:gd name="connsiteY1" fmla="*/ 29446 h 4873128"/>
              <a:gd name="connsiteX2" fmla="*/ 4343192 w 4343192"/>
              <a:gd name="connsiteY2" fmla="*/ 1469626 h 4873128"/>
              <a:gd name="connsiteX3" fmla="*/ 4325423 w 4343192"/>
              <a:gd name="connsiteY3" fmla="*/ 2792977 h 4873128"/>
              <a:gd name="connsiteX4" fmla="*/ 3136703 w 4343192"/>
              <a:gd name="connsiteY4" fmla="*/ 4474435 h 4873128"/>
              <a:gd name="connsiteX5" fmla="*/ 1813352 w 4343192"/>
              <a:gd name="connsiteY5" fmla="*/ 4662406 h 4873128"/>
              <a:gd name="connsiteX6" fmla="*/ 390974 w 4343192"/>
              <a:gd name="connsiteY6" fmla="*/ 3930886 h 4873128"/>
              <a:gd name="connsiteX7" fmla="*/ 195383 w 4343192"/>
              <a:gd name="connsiteY7" fmla="*/ 2538955 h 4873128"/>
              <a:gd name="connsiteX8" fmla="*/ 1117403 w 4343192"/>
              <a:gd name="connsiteY8" fmla="*/ 263137 h 4873128"/>
              <a:gd name="connsiteX0" fmla="*/ 1117403 w 4343192"/>
              <a:gd name="connsiteY0" fmla="*/ 263137 h 4873128"/>
              <a:gd name="connsiteX1" fmla="*/ 2174054 w 4343192"/>
              <a:gd name="connsiteY1" fmla="*/ 29446 h 4873128"/>
              <a:gd name="connsiteX2" fmla="*/ 4343192 w 4343192"/>
              <a:gd name="connsiteY2" fmla="*/ 1469626 h 4873128"/>
              <a:gd name="connsiteX3" fmla="*/ 4325423 w 4343192"/>
              <a:gd name="connsiteY3" fmla="*/ 2792977 h 4873128"/>
              <a:gd name="connsiteX4" fmla="*/ 3136703 w 4343192"/>
              <a:gd name="connsiteY4" fmla="*/ 4474435 h 4873128"/>
              <a:gd name="connsiteX5" fmla="*/ 1813352 w 4343192"/>
              <a:gd name="connsiteY5" fmla="*/ 4662406 h 4873128"/>
              <a:gd name="connsiteX6" fmla="*/ 390974 w 4343192"/>
              <a:gd name="connsiteY6" fmla="*/ 3930886 h 4873128"/>
              <a:gd name="connsiteX7" fmla="*/ 195383 w 4343192"/>
              <a:gd name="connsiteY7" fmla="*/ 2538955 h 4873128"/>
              <a:gd name="connsiteX8" fmla="*/ 1117403 w 4343192"/>
              <a:gd name="connsiteY8" fmla="*/ 263137 h 4873128"/>
              <a:gd name="connsiteX0" fmla="*/ 1117403 w 4343192"/>
              <a:gd name="connsiteY0" fmla="*/ 263137 h 4873128"/>
              <a:gd name="connsiteX1" fmla="*/ 2174054 w 4343192"/>
              <a:gd name="connsiteY1" fmla="*/ 29446 h 4873128"/>
              <a:gd name="connsiteX2" fmla="*/ 4343192 w 4343192"/>
              <a:gd name="connsiteY2" fmla="*/ 1469626 h 4873128"/>
              <a:gd name="connsiteX3" fmla="*/ 4317803 w 4343192"/>
              <a:gd name="connsiteY3" fmla="*/ 3067297 h 4873128"/>
              <a:gd name="connsiteX4" fmla="*/ 3136703 w 4343192"/>
              <a:gd name="connsiteY4" fmla="*/ 4474435 h 4873128"/>
              <a:gd name="connsiteX5" fmla="*/ 1813352 w 4343192"/>
              <a:gd name="connsiteY5" fmla="*/ 4662406 h 4873128"/>
              <a:gd name="connsiteX6" fmla="*/ 390974 w 4343192"/>
              <a:gd name="connsiteY6" fmla="*/ 3930886 h 4873128"/>
              <a:gd name="connsiteX7" fmla="*/ 195383 w 4343192"/>
              <a:gd name="connsiteY7" fmla="*/ 2538955 h 4873128"/>
              <a:gd name="connsiteX8" fmla="*/ 1117403 w 4343192"/>
              <a:gd name="connsiteY8" fmla="*/ 263137 h 4873128"/>
              <a:gd name="connsiteX0" fmla="*/ 1117403 w 4343192"/>
              <a:gd name="connsiteY0" fmla="*/ 263137 h 4873128"/>
              <a:gd name="connsiteX1" fmla="*/ 2174054 w 4343192"/>
              <a:gd name="connsiteY1" fmla="*/ 29446 h 4873128"/>
              <a:gd name="connsiteX2" fmla="*/ 4343192 w 4343192"/>
              <a:gd name="connsiteY2" fmla="*/ 1469626 h 4873128"/>
              <a:gd name="connsiteX3" fmla="*/ 4317803 w 4343192"/>
              <a:gd name="connsiteY3" fmla="*/ 3067297 h 4873128"/>
              <a:gd name="connsiteX4" fmla="*/ 3136703 w 4343192"/>
              <a:gd name="connsiteY4" fmla="*/ 4474435 h 4873128"/>
              <a:gd name="connsiteX5" fmla="*/ 1813352 w 4343192"/>
              <a:gd name="connsiteY5" fmla="*/ 4662406 h 4873128"/>
              <a:gd name="connsiteX6" fmla="*/ 390974 w 4343192"/>
              <a:gd name="connsiteY6" fmla="*/ 3930886 h 4873128"/>
              <a:gd name="connsiteX7" fmla="*/ 195383 w 4343192"/>
              <a:gd name="connsiteY7" fmla="*/ 2538955 h 4873128"/>
              <a:gd name="connsiteX8" fmla="*/ 1117403 w 4343192"/>
              <a:gd name="connsiteY8" fmla="*/ 263137 h 4873128"/>
              <a:gd name="connsiteX0" fmla="*/ 1117403 w 4343192"/>
              <a:gd name="connsiteY0" fmla="*/ 263137 h 4873128"/>
              <a:gd name="connsiteX1" fmla="*/ 2174054 w 4343192"/>
              <a:gd name="connsiteY1" fmla="*/ 29446 h 4873128"/>
              <a:gd name="connsiteX2" fmla="*/ 4343192 w 4343192"/>
              <a:gd name="connsiteY2" fmla="*/ 1469626 h 4873128"/>
              <a:gd name="connsiteX3" fmla="*/ 4273353 w 4343192"/>
              <a:gd name="connsiteY3" fmla="*/ 3121272 h 4873128"/>
              <a:gd name="connsiteX4" fmla="*/ 3136703 w 4343192"/>
              <a:gd name="connsiteY4" fmla="*/ 4474435 h 4873128"/>
              <a:gd name="connsiteX5" fmla="*/ 1813352 w 4343192"/>
              <a:gd name="connsiteY5" fmla="*/ 4662406 h 4873128"/>
              <a:gd name="connsiteX6" fmla="*/ 390974 w 4343192"/>
              <a:gd name="connsiteY6" fmla="*/ 3930886 h 4873128"/>
              <a:gd name="connsiteX7" fmla="*/ 195383 w 4343192"/>
              <a:gd name="connsiteY7" fmla="*/ 2538955 h 4873128"/>
              <a:gd name="connsiteX8" fmla="*/ 1117403 w 4343192"/>
              <a:gd name="connsiteY8" fmla="*/ 263137 h 4873128"/>
              <a:gd name="connsiteX0" fmla="*/ 1117403 w 4273353"/>
              <a:gd name="connsiteY0" fmla="*/ 263137 h 4873128"/>
              <a:gd name="connsiteX1" fmla="*/ 2174054 w 4273353"/>
              <a:gd name="connsiteY1" fmla="*/ 29446 h 4873128"/>
              <a:gd name="connsiteX2" fmla="*/ 4270167 w 4273353"/>
              <a:gd name="connsiteY2" fmla="*/ 1466451 h 4873128"/>
              <a:gd name="connsiteX3" fmla="*/ 4273353 w 4273353"/>
              <a:gd name="connsiteY3" fmla="*/ 3121272 h 4873128"/>
              <a:gd name="connsiteX4" fmla="*/ 3136703 w 4273353"/>
              <a:gd name="connsiteY4" fmla="*/ 4474435 h 4873128"/>
              <a:gd name="connsiteX5" fmla="*/ 1813352 w 4273353"/>
              <a:gd name="connsiteY5" fmla="*/ 4662406 h 4873128"/>
              <a:gd name="connsiteX6" fmla="*/ 390974 w 4273353"/>
              <a:gd name="connsiteY6" fmla="*/ 3930886 h 4873128"/>
              <a:gd name="connsiteX7" fmla="*/ 195383 w 4273353"/>
              <a:gd name="connsiteY7" fmla="*/ 2538955 h 4873128"/>
              <a:gd name="connsiteX8" fmla="*/ 1117403 w 4273353"/>
              <a:gd name="connsiteY8" fmla="*/ 263137 h 4873128"/>
              <a:gd name="connsiteX0" fmla="*/ 1117403 w 4273353"/>
              <a:gd name="connsiteY0" fmla="*/ 263137 h 4873128"/>
              <a:gd name="connsiteX1" fmla="*/ 2174054 w 4273353"/>
              <a:gd name="connsiteY1" fmla="*/ 29446 h 4873128"/>
              <a:gd name="connsiteX2" fmla="*/ 4273342 w 4273353"/>
              <a:gd name="connsiteY2" fmla="*/ 1466451 h 4873128"/>
              <a:gd name="connsiteX3" fmla="*/ 4273353 w 4273353"/>
              <a:gd name="connsiteY3" fmla="*/ 3121272 h 4873128"/>
              <a:gd name="connsiteX4" fmla="*/ 3136703 w 4273353"/>
              <a:gd name="connsiteY4" fmla="*/ 4474435 h 4873128"/>
              <a:gd name="connsiteX5" fmla="*/ 1813352 w 4273353"/>
              <a:gd name="connsiteY5" fmla="*/ 4662406 h 4873128"/>
              <a:gd name="connsiteX6" fmla="*/ 390974 w 4273353"/>
              <a:gd name="connsiteY6" fmla="*/ 3930886 h 4873128"/>
              <a:gd name="connsiteX7" fmla="*/ 195383 w 4273353"/>
              <a:gd name="connsiteY7" fmla="*/ 2538955 h 4873128"/>
              <a:gd name="connsiteX8" fmla="*/ 1117403 w 4273353"/>
              <a:gd name="connsiteY8" fmla="*/ 263137 h 4873128"/>
              <a:gd name="connsiteX0" fmla="*/ 1117403 w 4273342"/>
              <a:gd name="connsiteY0" fmla="*/ 263137 h 4873128"/>
              <a:gd name="connsiteX1" fmla="*/ 2174054 w 4273342"/>
              <a:gd name="connsiteY1" fmla="*/ 29446 h 4873128"/>
              <a:gd name="connsiteX2" fmla="*/ 4273342 w 4273342"/>
              <a:gd name="connsiteY2" fmla="*/ 1466451 h 4873128"/>
              <a:gd name="connsiteX3" fmla="*/ 4270178 w 4273342"/>
              <a:gd name="connsiteY3" fmla="*/ 3121272 h 4873128"/>
              <a:gd name="connsiteX4" fmla="*/ 3136703 w 4273342"/>
              <a:gd name="connsiteY4" fmla="*/ 4474435 h 4873128"/>
              <a:gd name="connsiteX5" fmla="*/ 1813352 w 4273342"/>
              <a:gd name="connsiteY5" fmla="*/ 4662406 h 4873128"/>
              <a:gd name="connsiteX6" fmla="*/ 390974 w 4273342"/>
              <a:gd name="connsiteY6" fmla="*/ 3930886 h 4873128"/>
              <a:gd name="connsiteX7" fmla="*/ 195383 w 4273342"/>
              <a:gd name="connsiteY7" fmla="*/ 2538955 h 4873128"/>
              <a:gd name="connsiteX8" fmla="*/ 1117403 w 4273342"/>
              <a:gd name="connsiteY8" fmla="*/ 263137 h 4873128"/>
              <a:gd name="connsiteX0" fmla="*/ 1117403 w 4273342"/>
              <a:gd name="connsiteY0" fmla="*/ 268855 h 4878846"/>
              <a:gd name="connsiteX1" fmla="*/ 2174054 w 4273342"/>
              <a:gd name="connsiteY1" fmla="*/ 25639 h 4878846"/>
              <a:gd name="connsiteX2" fmla="*/ 4273342 w 4273342"/>
              <a:gd name="connsiteY2" fmla="*/ 1472169 h 4878846"/>
              <a:gd name="connsiteX3" fmla="*/ 4270178 w 4273342"/>
              <a:gd name="connsiteY3" fmla="*/ 3126990 h 4878846"/>
              <a:gd name="connsiteX4" fmla="*/ 3136703 w 4273342"/>
              <a:gd name="connsiteY4" fmla="*/ 4480153 h 4878846"/>
              <a:gd name="connsiteX5" fmla="*/ 1813352 w 4273342"/>
              <a:gd name="connsiteY5" fmla="*/ 4668124 h 4878846"/>
              <a:gd name="connsiteX6" fmla="*/ 390974 w 4273342"/>
              <a:gd name="connsiteY6" fmla="*/ 3936604 h 4878846"/>
              <a:gd name="connsiteX7" fmla="*/ 195383 w 4273342"/>
              <a:gd name="connsiteY7" fmla="*/ 2544673 h 4878846"/>
              <a:gd name="connsiteX8" fmla="*/ 1117403 w 4273342"/>
              <a:gd name="connsiteY8" fmla="*/ 268855 h 4878846"/>
              <a:gd name="connsiteX0" fmla="*/ 1117403 w 4273342"/>
              <a:gd name="connsiteY0" fmla="*/ 177044 h 4787035"/>
              <a:gd name="connsiteX1" fmla="*/ 2484534 w 4273342"/>
              <a:gd name="connsiteY1" fmla="*/ 155600 h 4787035"/>
              <a:gd name="connsiteX2" fmla="*/ 4273342 w 4273342"/>
              <a:gd name="connsiteY2" fmla="*/ 1380358 h 4787035"/>
              <a:gd name="connsiteX3" fmla="*/ 4270178 w 4273342"/>
              <a:gd name="connsiteY3" fmla="*/ 3035179 h 4787035"/>
              <a:gd name="connsiteX4" fmla="*/ 3136703 w 4273342"/>
              <a:gd name="connsiteY4" fmla="*/ 4388342 h 4787035"/>
              <a:gd name="connsiteX5" fmla="*/ 1813352 w 4273342"/>
              <a:gd name="connsiteY5" fmla="*/ 4576313 h 4787035"/>
              <a:gd name="connsiteX6" fmla="*/ 390974 w 4273342"/>
              <a:gd name="connsiteY6" fmla="*/ 3844793 h 4787035"/>
              <a:gd name="connsiteX7" fmla="*/ 195383 w 4273342"/>
              <a:gd name="connsiteY7" fmla="*/ 2452862 h 4787035"/>
              <a:gd name="connsiteX8" fmla="*/ 1117403 w 4273342"/>
              <a:gd name="connsiteY8" fmla="*/ 177044 h 4787035"/>
              <a:gd name="connsiteX0" fmla="*/ 1117403 w 4273342"/>
              <a:gd name="connsiteY0" fmla="*/ 21444 h 4631435"/>
              <a:gd name="connsiteX1" fmla="*/ 2484534 w 4273342"/>
              <a:gd name="connsiteY1" fmla="*/ 0 h 4631435"/>
              <a:gd name="connsiteX2" fmla="*/ 4273342 w 4273342"/>
              <a:gd name="connsiteY2" fmla="*/ 1224758 h 4631435"/>
              <a:gd name="connsiteX3" fmla="*/ 4270178 w 4273342"/>
              <a:gd name="connsiteY3" fmla="*/ 2879579 h 4631435"/>
              <a:gd name="connsiteX4" fmla="*/ 3136703 w 4273342"/>
              <a:gd name="connsiteY4" fmla="*/ 4232742 h 4631435"/>
              <a:gd name="connsiteX5" fmla="*/ 1813352 w 4273342"/>
              <a:gd name="connsiteY5" fmla="*/ 4420713 h 4631435"/>
              <a:gd name="connsiteX6" fmla="*/ 390974 w 4273342"/>
              <a:gd name="connsiteY6" fmla="*/ 3689193 h 4631435"/>
              <a:gd name="connsiteX7" fmla="*/ 195383 w 4273342"/>
              <a:gd name="connsiteY7" fmla="*/ 2297262 h 4631435"/>
              <a:gd name="connsiteX8" fmla="*/ 1117403 w 4273342"/>
              <a:gd name="connsiteY8" fmla="*/ 21444 h 4631435"/>
              <a:gd name="connsiteX0" fmla="*/ 1128492 w 4273342"/>
              <a:gd name="connsiteY0" fmla="*/ 0 h 4632168"/>
              <a:gd name="connsiteX1" fmla="*/ 2484534 w 4273342"/>
              <a:gd name="connsiteY1" fmla="*/ 733 h 4632168"/>
              <a:gd name="connsiteX2" fmla="*/ 4273342 w 4273342"/>
              <a:gd name="connsiteY2" fmla="*/ 1225491 h 4632168"/>
              <a:gd name="connsiteX3" fmla="*/ 4270178 w 4273342"/>
              <a:gd name="connsiteY3" fmla="*/ 2880312 h 4632168"/>
              <a:gd name="connsiteX4" fmla="*/ 3136703 w 4273342"/>
              <a:gd name="connsiteY4" fmla="*/ 4233475 h 4632168"/>
              <a:gd name="connsiteX5" fmla="*/ 1813352 w 4273342"/>
              <a:gd name="connsiteY5" fmla="*/ 4421446 h 4632168"/>
              <a:gd name="connsiteX6" fmla="*/ 390974 w 4273342"/>
              <a:gd name="connsiteY6" fmla="*/ 3689926 h 4632168"/>
              <a:gd name="connsiteX7" fmla="*/ 195383 w 4273342"/>
              <a:gd name="connsiteY7" fmla="*/ 2297995 h 4632168"/>
              <a:gd name="connsiteX8" fmla="*/ 1128492 w 4273342"/>
              <a:gd name="connsiteY8" fmla="*/ 0 h 463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3342" h="4632168">
                <a:moveTo>
                  <a:pt x="1128492" y="0"/>
                </a:moveTo>
                <a:lnTo>
                  <a:pt x="2484534" y="733"/>
                </a:lnTo>
                <a:lnTo>
                  <a:pt x="4273342" y="1225491"/>
                </a:lnTo>
                <a:cubicBezTo>
                  <a:pt x="4270151" y="1644591"/>
                  <a:pt x="4270178" y="2578703"/>
                  <a:pt x="4270178" y="2880312"/>
                </a:cubicBezTo>
                <a:cubicBezTo>
                  <a:pt x="3508178" y="3760838"/>
                  <a:pt x="3624383" y="3612029"/>
                  <a:pt x="3136703" y="4233475"/>
                </a:cubicBezTo>
                <a:cubicBezTo>
                  <a:pt x="2641403" y="4809404"/>
                  <a:pt x="2297841" y="4657666"/>
                  <a:pt x="1813352" y="4421446"/>
                </a:cubicBezTo>
                <a:lnTo>
                  <a:pt x="390974" y="3689926"/>
                </a:lnTo>
                <a:cubicBezTo>
                  <a:pt x="-184955" y="3347026"/>
                  <a:pt x="-10357" y="2820584"/>
                  <a:pt x="195383" y="2297995"/>
                </a:cubicBezTo>
                <a:lnTo>
                  <a:pt x="1128492" y="0"/>
                </a:lnTo>
                <a:close/>
              </a:path>
            </a:pathLst>
          </a:custGeo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Drag picture to placeholder or click icon to add</a:t>
            </a:r>
            <a:endParaRPr lang="en-GB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62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937374" y="273673"/>
            <a:ext cx="0" cy="55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375" y="6400800"/>
            <a:ext cx="688593" cy="1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7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6208910"/>
            <a:ext cx="1371600" cy="239294"/>
          </a:xfrm>
          <a:prstGeom prst="rect">
            <a:avLst/>
          </a:prstGeom>
        </p:spPr>
      </p:pic>
      <p:sp>
        <p:nvSpPr>
          <p:cNvPr id="6" name="Picture Placeholder 11">
            <a:extLst>
              <a:ext uri="{FF2B5EF4-FFF2-40B4-BE49-F238E27FC236}">
                <a16:creationId xmlns:a16="http://schemas.microsoft.com/office/drawing/2014/main" xmlns="" id="{C8FD3223-D60D-8D4C-AFA0-04ACF5A5AE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94485" y="965"/>
            <a:ext cx="5858111" cy="6327591"/>
          </a:xfrm>
          <a:custGeom>
            <a:avLst/>
            <a:gdLst>
              <a:gd name="connsiteX0" fmla="*/ 0 w 4495800"/>
              <a:gd name="connsiteY0" fmla="*/ 982002 h 3352800"/>
              <a:gd name="connsiteX1" fmla="*/ 982002 w 4495800"/>
              <a:gd name="connsiteY1" fmla="*/ 0 h 3352800"/>
              <a:gd name="connsiteX2" fmla="*/ 3513798 w 4495800"/>
              <a:gd name="connsiteY2" fmla="*/ 0 h 3352800"/>
              <a:gd name="connsiteX3" fmla="*/ 4495800 w 4495800"/>
              <a:gd name="connsiteY3" fmla="*/ 982002 h 3352800"/>
              <a:gd name="connsiteX4" fmla="*/ 4495800 w 4495800"/>
              <a:gd name="connsiteY4" fmla="*/ 2370798 h 3352800"/>
              <a:gd name="connsiteX5" fmla="*/ 3513798 w 4495800"/>
              <a:gd name="connsiteY5" fmla="*/ 3352800 h 3352800"/>
              <a:gd name="connsiteX6" fmla="*/ 982002 w 4495800"/>
              <a:gd name="connsiteY6" fmla="*/ 3352800 h 3352800"/>
              <a:gd name="connsiteX7" fmla="*/ 0 w 4495800"/>
              <a:gd name="connsiteY7" fmla="*/ 2370798 h 3352800"/>
              <a:gd name="connsiteX8" fmla="*/ 0 w 4495800"/>
              <a:gd name="connsiteY8" fmla="*/ 982002 h 3352800"/>
              <a:gd name="connsiteX0" fmla="*/ 0 w 4495800"/>
              <a:gd name="connsiteY0" fmla="*/ 1896402 h 4267200"/>
              <a:gd name="connsiteX1" fmla="*/ 1271369 w 4495800"/>
              <a:gd name="connsiteY1" fmla="*/ 0 h 4267200"/>
              <a:gd name="connsiteX2" fmla="*/ 3513798 w 4495800"/>
              <a:gd name="connsiteY2" fmla="*/ 914400 h 4267200"/>
              <a:gd name="connsiteX3" fmla="*/ 4495800 w 4495800"/>
              <a:gd name="connsiteY3" fmla="*/ 1896402 h 4267200"/>
              <a:gd name="connsiteX4" fmla="*/ 4495800 w 4495800"/>
              <a:gd name="connsiteY4" fmla="*/ 3285198 h 4267200"/>
              <a:gd name="connsiteX5" fmla="*/ 3513798 w 4495800"/>
              <a:gd name="connsiteY5" fmla="*/ 4267200 h 4267200"/>
              <a:gd name="connsiteX6" fmla="*/ 982002 w 4495800"/>
              <a:gd name="connsiteY6" fmla="*/ 4267200 h 4267200"/>
              <a:gd name="connsiteX7" fmla="*/ 0 w 4495800"/>
              <a:gd name="connsiteY7" fmla="*/ 3285198 h 4267200"/>
              <a:gd name="connsiteX8" fmla="*/ 0 w 4495800"/>
              <a:gd name="connsiteY8" fmla="*/ 1896402 h 4267200"/>
              <a:gd name="connsiteX0" fmla="*/ 0 w 5365748"/>
              <a:gd name="connsiteY0" fmla="*/ 1896402 h 4267200"/>
              <a:gd name="connsiteX1" fmla="*/ 1271369 w 5365748"/>
              <a:gd name="connsiteY1" fmla="*/ 0 h 4267200"/>
              <a:gd name="connsiteX2" fmla="*/ 5365748 w 5365748"/>
              <a:gd name="connsiteY2" fmla="*/ 23149 h 4267200"/>
              <a:gd name="connsiteX3" fmla="*/ 4495800 w 5365748"/>
              <a:gd name="connsiteY3" fmla="*/ 1896402 h 4267200"/>
              <a:gd name="connsiteX4" fmla="*/ 4495800 w 5365748"/>
              <a:gd name="connsiteY4" fmla="*/ 3285198 h 4267200"/>
              <a:gd name="connsiteX5" fmla="*/ 3513798 w 5365748"/>
              <a:gd name="connsiteY5" fmla="*/ 4267200 h 4267200"/>
              <a:gd name="connsiteX6" fmla="*/ 982002 w 5365748"/>
              <a:gd name="connsiteY6" fmla="*/ 4267200 h 4267200"/>
              <a:gd name="connsiteX7" fmla="*/ 0 w 5365748"/>
              <a:gd name="connsiteY7" fmla="*/ 3285198 h 4267200"/>
              <a:gd name="connsiteX8" fmla="*/ 0 w 5365748"/>
              <a:gd name="connsiteY8" fmla="*/ 1896402 h 4267200"/>
              <a:gd name="connsiteX0" fmla="*/ 0 w 5365748"/>
              <a:gd name="connsiteY0" fmla="*/ 1896402 h 4267200"/>
              <a:gd name="connsiteX1" fmla="*/ 1271369 w 5365748"/>
              <a:gd name="connsiteY1" fmla="*/ 0 h 4267200"/>
              <a:gd name="connsiteX2" fmla="*/ 5365748 w 5365748"/>
              <a:gd name="connsiteY2" fmla="*/ 23149 h 4267200"/>
              <a:gd name="connsiteX3" fmla="*/ 5340752 w 5365748"/>
              <a:gd name="connsiteY3" fmla="*/ 3366386 h 4267200"/>
              <a:gd name="connsiteX4" fmla="*/ 4495800 w 5365748"/>
              <a:gd name="connsiteY4" fmla="*/ 3285198 h 4267200"/>
              <a:gd name="connsiteX5" fmla="*/ 3513798 w 5365748"/>
              <a:gd name="connsiteY5" fmla="*/ 4267200 h 4267200"/>
              <a:gd name="connsiteX6" fmla="*/ 982002 w 5365748"/>
              <a:gd name="connsiteY6" fmla="*/ 4267200 h 4267200"/>
              <a:gd name="connsiteX7" fmla="*/ 0 w 5365748"/>
              <a:gd name="connsiteY7" fmla="*/ 3285198 h 4267200"/>
              <a:gd name="connsiteX8" fmla="*/ 0 w 5365748"/>
              <a:gd name="connsiteY8" fmla="*/ 1896402 h 4267200"/>
              <a:gd name="connsiteX0" fmla="*/ 0 w 5342599"/>
              <a:gd name="connsiteY0" fmla="*/ 1896402 h 4267200"/>
              <a:gd name="connsiteX1" fmla="*/ 1271369 w 5342599"/>
              <a:gd name="connsiteY1" fmla="*/ 0 h 4267200"/>
              <a:gd name="connsiteX2" fmla="*/ 5342599 w 5342599"/>
              <a:gd name="connsiteY2" fmla="*/ 11574 h 4267200"/>
              <a:gd name="connsiteX3" fmla="*/ 5340752 w 5342599"/>
              <a:gd name="connsiteY3" fmla="*/ 3366386 h 4267200"/>
              <a:gd name="connsiteX4" fmla="*/ 4495800 w 5342599"/>
              <a:gd name="connsiteY4" fmla="*/ 3285198 h 4267200"/>
              <a:gd name="connsiteX5" fmla="*/ 3513798 w 5342599"/>
              <a:gd name="connsiteY5" fmla="*/ 4267200 h 4267200"/>
              <a:gd name="connsiteX6" fmla="*/ 982002 w 5342599"/>
              <a:gd name="connsiteY6" fmla="*/ 4267200 h 4267200"/>
              <a:gd name="connsiteX7" fmla="*/ 0 w 5342599"/>
              <a:gd name="connsiteY7" fmla="*/ 3285198 h 4267200"/>
              <a:gd name="connsiteX8" fmla="*/ 0 w 5342599"/>
              <a:gd name="connsiteY8" fmla="*/ 1896402 h 4267200"/>
              <a:gd name="connsiteX0" fmla="*/ 0 w 5342599"/>
              <a:gd name="connsiteY0" fmla="*/ 1884828 h 4255626"/>
              <a:gd name="connsiteX1" fmla="*/ 1259795 w 5342599"/>
              <a:gd name="connsiteY1" fmla="*/ 1 h 4255626"/>
              <a:gd name="connsiteX2" fmla="*/ 5342599 w 5342599"/>
              <a:gd name="connsiteY2" fmla="*/ 0 h 4255626"/>
              <a:gd name="connsiteX3" fmla="*/ 5340752 w 5342599"/>
              <a:gd name="connsiteY3" fmla="*/ 3354812 h 4255626"/>
              <a:gd name="connsiteX4" fmla="*/ 4495800 w 5342599"/>
              <a:gd name="connsiteY4" fmla="*/ 3273624 h 4255626"/>
              <a:gd name="connsiteX5" fmla="*/ 3513798 w 5342599"/>
              <a:gd name="connsiteY5" fmla="*/ 4255626 h 4255626"/>
              <a:gd name="connsiteX6" fmla="*/ 982002 w 5342599"/>
              <a:gd name="connsiteY6" fmla="*/ 4255626 h 4255626"/>
              <a:gd name="connsiteX7" fmla="*/ 0 w 5342599"/>
              <a:gd name="connsiteY7" fmla="*/ 3273624 h 4255626"/>
              <a:gd name="connsiteX8" fmla="*/ 0 w 5342599"/>
              <a:gd name="connsiteY8" fmla="*/ 1884828 h 4255626"/>
              <a:gd name="connsiteX0" fmla="*/ 0 w 5342599"/>
              <a:gd name="connsiteY0" fmla="*/ 1884828 h 4326920"/>
              <a:gd name="connsiteX1" fmla="*/ 1259795 w 5342599"/>
              <a:gd name="connsiteY1" fmla="*/ 1 h 4326920"/>
              <a:gd name="connsiteX2" fmla="*/ 5342599 w 5342599"/>
              <a:gd name="connsiteY2" fmla="*/ 0 h 4326920"/>
              <a:gd name="connsiteX3" fmla="*/ 5340752 w 5342599"/>
              <a:gd name="connsiteY3" fmla="*/ 3354812 h 4326920"/>
              <a:gd name="connsiteX4" fmla="*/ 4136985 w 5342599"/>
              <a:gd name="connsiteY4" fmla="*/ 4326920 h 4326920"/>
              <a:gd name="connsiteX5" fmla="*/ 3513798 w 5342599"/>
              <a:gd name="connsiteY5" fmla="*/ 4255626 h 4326920"/>
              <a:gd name="connsiteX6" fmla="*/ 982002 w 5342599"/>
              <a:gd name="connsiteY6" fmla="*/ 4255626 h 4326920"/>
              <a:gd name="connsiteX7" fmla="*/ 0 w 5342599"/>
              <a:gd name="connsiteY7" fmla="*/ 3273624 h 4326920"/>
              <a:gd name="connsiteX8" fmla="*/ 0 w 5342599"/>
              <a:gd name="connsiteY8" fmla="*/ 1884828 h 4326920"/>
              <a:gd name="connsiteX0" fmla="*/ 0 w 5342599"/>
              <a:gd name="connsiteY0" fmla="*/ 1884828 h 4326920"/>
              <a:gd name="connsiteX1" fmla="*/ 1259795 w 5342599"/>
              <a:gd name="connsiteY1" fmla="*/ 1 h 4326920"/>
              <a:gd name="connsiteX2" fmla="*/ 5342599 w 5342599"/>
              <a:gd name="connsiteY2" fmla="*/ 0 h 4326920"/>
              <a:gd name="connsiteX3" fmla="*/ 5340752 w 5342599"/>
              <a:gd name="connsiteY3" fmla="*/ 3331662 h 4326920"/>
              <a:gd name="connsiteX4" fmla="*/ 4136985 w 5342599"/>
              <a:gd name="connsiteY4" fmla="*/ 4326920 h 4326920"/>
              <a:gd name="connsiteX5" fmla="*/ 3513798 w 5342599"/>
              <a:gd name="connsiteY5" fmla="*/ 4255626 h 4326920"/>
              <a:gd name="connsiteX6" fmla="*/ 982002 w 5342599"/>
              <a:gd name="connsiteY6" fmla="*/ 4255626 h 4326920"/>
              <a:gd name="connsiteX7" fmla="*/ 0 w 5342599"/>
              <a:gd name="connsiteY7" fmla="*/ 3273624 h 4326920"/>
              <a:gd name="connsiteX8" fmla="*/ 0 w 5342599"/>
              <a:gd name="connsiteY8" fmla="*/ 1884828 h 4326920"/>
              <a:gd name="connsiteX0" fmla="*/ 0 w 5342599"/>
              <a:gd name="connsiteY0" fmla="*/ 1884828 h 4776487"/>
              <a:gd name="connsiteX1" fmla="*/ 1259795 w 5342599"/>
              <a:gd name="connsiteY1" fmla="*/ 1 h 4776487"/>
              <a:gd name="connsiteX2" fmla="*/ 5342599 w 5342599"/>
              <a:gd name="connsiteY2" fmla="*/ 0 h 4776487"/>
              <a:gd name="connsiteX3" fmla="*/ 5340752 w 5342599"/>
              <a:gd name="connsiteY3" fmla="*/ 3331662 h 4776487"/>
              <a:gd name="connsiteX4" fmla="*/ 4136985 w 5342599"/>
              <a:gd name="connsiteY4" fmla="*/ 4326920 h 4776487"/>
              <a:gd name="connsiteX5" fmla="*/ 2715145 w 5342599"/>
              <a:gd name="connsiteY5" fmla="*/ 4776487 h 4776487"/>
              <a:gd name="connsiteX6" fmla="*/ 982002 w 5342599"/>
              <a:gd name="connsiteY6" fmla="*/ 4255626 h 4776487"/>
              <a:gd name="connsiteX7" fmla="*/ 0 w 5342599"/>
              <a:gd name="connsiteY7" fmla="*/ 3273624 h 4776487"/>
              <a:gd name="connsiteX8" fmla="*/ 0 w 5342599"/>
              <a:gd name="connsiteY8" fmla="*/ 1884828 h 4776487"/>
              <a:gd name="connsiteX0" fmla="*/ 0 w 5342599"/>
              <a:gd name="connsiteY0" fmla="*/ 1884828 h 4818257"/>
              <a:gd name="connsiteX1" fmla="*/ 1259795 w 5342599"/>
              <a:gd name="connsiteY1" fmla="*/ 1 h 4818257"/>
              <a:gd name="connsiteX2" fmla="*/ 5342599 w 5342599"/>
              <a:gd name="connsiteY2" fmla="*/ 0 h 4818257"/>
              <a:gd name="connsiteX3" fmla="*/ 5340752 w 5342599"/>
              <a:gd name="connsiteY3" fmla="*/ 3331662 h 4818257"/>
              <a:gd name="connsiteX4" fmla="*/ 4136985 w 5342599"/>
              <a:gd name="connsiteY4" fmla="*/ 4326920 h 4818257"/>
              <a:gd name="connsiteX5" fmla="*/ 2715145 w 5342599"/>
              <a:gd name="connsiteY5" fmla="*/ 4776487 h 4818257"/>
              <a:gd name="connsiteX6" fmla="*/ 982002 w 5342599"/>
              <a:gd name="connsiteY6" fmla="*/ 4255626 h 4818257"/>
              <a:gd name="connsiteX7" fmla="*/ 0 w 5342599"/>
              <a:gd name="connsiteY7" fmla="*/ 3273624 h 4818257"/>
              <a:gd name="connsiteX8" fmla="*/ 0 w 5342599"/>
              <a:gd name="connsiteY8" fmla="*/ 1884828 h 4818257"/>
              <a:gd name="connsiteX0" fmla="*/ 0 w 5342599"/>
              <a:gd name="connsiteY0" fmla="*/ 1884828 h 4855584"/>
              <a:gd name="connsiteX1" fmla="*/ 1259795 w 5342599"/>
              <a:gd name="connsiteY1" fmla="*/ 1 h 4855584"/>
              <a:gd name="connsiteX2" fmla="*/ 5342599 w 5342599"/>
              <a:gd name="connsiteY2" fmla="*/ 0 h 4855584"/>
              <a:gd name="connsiteX3" fmla="*/ 5340752 w 5342599"/>
              <a:gd name="connsiteY3" fmla="*/ 3331662 h 4855584"/>
              <a:gd name="connsiteX4" fmla="*/ 4136985 w 5342599"/>
              <a:gd name="connsiteY4" fmla="*/ 4326920 h 4855584"/>
              <a:gd name="connsiteX5" fmla="*/ 2715145 w 5342599"/>
              <a:gd name="connsiteY5" fmla="*/ 4776487 h 4855584"/>
              <a:gd name="connsiteX6" fmla="*/ 982002 w 5342599"/>
              <a:gd name="connsiteY6" fmla="*/ 4255626 h 4855584"/>
              <a:gd name="connsiteX7" fmla="*/ 0 w 5342599"/>
              <a:gd name="connsiteY7" fmla="*/ 3273624 h 4855584"/>
              <a:gd name="connsiteX8" fmla="*/ 0 w 5342599"/>
              <a:gd name="connsiteY8" fmla="*/ 1884828 h 4855584"/>
              <a:gd name="connsiteX0" fmla="*/ 0 w 5342599"/>
              <a:gd name="connsiteY0" fmla="*/ 1884828 h 4890935"/>
              <a:gd name="connsiteX1" fmla="*/ 1259795 w 5342599"/>
              <a:gd name="connsiteY1" fmla="*/ 1 h 4890935"/>
              <a:gd name="connsiteX2" fmla="*/ 5342599 w 5342599"/>
              <a:gd name="connsiteY2" fmla="*/ 0 h 4890935"/>
              <a:gd name="connsiteX3" fmla="*/ 5340752 w 5342599"/>
              <a:gd name="connsiteY3" fmla="*/ 3331662 h 4890935"/>
              <a:gd name="connsiteX4" fmla="*/ 3974939 w 5342599"/>
              <a:gd name="connsiteY4" fmla="*/ 4465816 h 4890935"/>
              <a:gd name="connsiteX5" fmla="*/ 2715145 w 5342599"/>
              <a:gd name="connsiteY5" fmla="*/ 4776487 h 4890935"/>
              <a:gd name="connsiteX6" fmla="*/ 982002 w 5342599"/>
              <a:gd name="connsiteY6" fmla="*/ 4255626 h 4890935"/>
              <a:gd name="connsiteX7" fmla="*/ 0 w 5342599"/>
              <a:gd name="connsiteY7" fmla="*/ 3273624 h 4890935"/>
              <a:gd name="connsiteX8" fmla="*/ 0 w 5342599"/>
              <a:gd name="connsiteY8" fmla="*/ 1884828 h 4890935"/>
              <a:gd name="connsiteX0" fmla="*/ 0 w 5342599"/>
              <a:gd name="connsiteY0" fmla="*/ 1884828 h 4868440"/>
              <a:gd name="connsiteX1" fmla="*/ 1259795 w 5342599"/>
              <a:gd name="connsiteY1" fmla="*/ 1 h 4868440"/>
              <a:gd name="connsiteX2" fmla="*/ 5342599 w 5342599"/>
              <a:gd name="connsiteY2" fmla="*/ 0 h 4868440"/>
              <a:gd name="connsiteX3" fmla="*/ 5340752 w 5342599"/>
              <a:gd name="connsiteY3" fmla="*/ 3331662 h 4868440"/>
              <a:gd name="connsiteX4" fmla="*/ 3974939 w 5342599"/>
              <a:gd name="connsiteY4" fmla="*/ 4465816 h 4868440"/>
              <a:gd name="connsiteX5" fmla="*/ 2715145 w 5342599"/>
              <a:gd name="connsiteY5" fmla="*/ 4776487 h 4868440"/>
              <a:gd name="connsiteX6" fmla="*/ 982002 w 5342599"/>
              <a:gd name="connsiteY6" fmla="*/ 4255626 h 4868440"/>
              <a:gd name="connsiteX7" fmla="*/ 0 w 5342599"/>
              <a:gd name="connsiteY7" fmla="*/ 3273624 h 4868440"/>
              <a:gd name="connsiteX8" fmla="*/ 0 w 5342599"/>
              <a:gd name="connsiteY8" fmla="*/ 1884828 h 4868440"/>
              <a:gd name="connsiteX0" fmla="*/ 0 w 5342599"/>
              <a:gd name="connsiteY0" fmla="*/ 1884828 h 4868440"/>
              <a:gd name="connsiteX1" fmla="*/ 1259795 w 5342599"/>
              <a:gd name="connsiteY1" fmla="*/ 1 h 4868440"/>
              <a:gd name="connsiteX2" fmla="*/ 5342599 w 5342599"/>
              <a:gd name="connsiteY2" fmla="*/ 0 h 4868440"/>
              <a:gd name="connsiteX3" fmla="*/ 5340752 w 5342599"/>
              <a:gd name="connsiteY3" fmla="*/ 3331662 h 4868440"/>
              <a:gd name="connsiteX4" fmla="*/ 3974939 w 5342599"/>
              <a:gd name="connsiteY4" fmla="*/ 4465816 h 4868440"/>
              <a:gd name="connsiteX5" fmla="*/ 2715145 w 5342599"/>
              <a:gd name="connsiteY5" fmla="*/ 4776487 h 4868440"/>
              <a:gd name="connsiteX6" fmla="*/ 982002 w 5342599"/>
              <a:gd name="connsiteY6" fmla="*/ 4255626 h 4868440"/>
              <a:gd name="connsiteX7" fmla="*/ 0 w 5342599"/>
              <a:gd name="connsiteY7" fmla="*/ 3273624 h 4868440"/>
              <a:gd name="connsiteX8" fmla="*/ 0 w 5342599"/>
              <a:gd name="connsiteY8" fmla="*/ 1884828 h 4868440"/>
              <a:gd name="connsiteX0" fmla="*/ 0 w 5342599"/>
              <a:gd name="connsiteY0" fmla="*/ 1884828 h 4868440"/>
              <a:gd name="connsiteX1" fmla="*/ 1259795 w 5342599"/>
              <a:gd name="connsiteY1" fmla="*/ 1 h 4868440"/>
              <a:gd name="connsiteX2" fmla="*/ 5342599 w 5342599"/>
              <a:gd name="connsiteY2" fmla="*/ 0 h 4868440"/>
              <a:gd name="connsiteX3" fmla="*/ 5340752 w 5342599"/>
              <a:gd name="connsiteY3" fmla="*/ 3331662 h 4868440"/>
              <a:gd name="connsiteX4" fmla="*/ 3974939 w 5342599"/>
              <a:gd name="connsiteY4" fmla="*/ 4465816 h 4868440"/>
              <a:gd name="connsiteX5" fmla="*/ 2715145 w 5342599"/>
              <a:gd name="connsiteY5" fmla="*/ 4776487 h 4868440"/>
              <a:gd name="connsiteX6" fmla="*/ 542164 w 5342599"/>
              <a:gd name="connsiteY6" fmla="*/ 3919960 h 4868440"/>
              <a:gd name="connsiteX7" fmla="*/ 0 w 5342599"/>
              <a:gd name="connsiteY7" fmla="*/ 3273624 h 4868440"/>
              <a:gd name="connsiteX8" fmla="*/ 0 w 5342599"/>
              <a:gd name="connsiteY8" fmla="*/ 1884828 h 4868440"/>
              <a:gd name="connsiteX0" fmla="*/ 0 w 5342599"/>
              <a:gd name="connsiteY0" fmla="*/ 1884828 h 4868440"/>
              <a:gd name="connsiteX1" fmla="*/ 1259795 w 5342599"/>
              <a:gd name="connsiteY1" fmla="*/ 1 h 4868440"/>
              <a:gd name="connsiteX2" fmla="*/ 5342599 w 5342599"/>
              <a:gd name="connsiteY2" fmla="*/ 0 h 4868440"/>
              <a:gd name="connsiteX3" fmla="*/ 5340752 w 5342599"/>
              <a:gd name="connsiteY3" fmla="*/ 3331662 h 4868440"/>
              <a:gd name="connsiteX4" fmla="*/ 3974939 w 5342599"/>
              <a:gd name="connsiteY4" fmla="*/ 4465816 h 4868440"/>
              <a:gd name="connsiteX5" fmla="*/ 2715145 w 5342599"/>
              <a:gd name="connsiteY5" fmla="*/ 4776487 h 4868440"/>
              <a:gd name="connsiteX6" fmla="*/ 542164 w 5342599"/>
              <a:gd name="connsiteY6" fmla="*/ 3919960 h 4868440"/>
              <a:gd name="connsiteX7" fmla="*/ 0 w 5342599"/>
              <a:gd name="connsiteY7" fmla="*/ 3273624 h 4868440"/>
              <a:gd name="connsiteX8" fmla="*/ 0 w 5342599"/>
              <a:gd name="connsiteY8" fmla="*/ 1884828 h 4868440"/>
              <a:gd name="connsiteX0" fmla="*/ 0 w 5342599"/>
              <a:gd name="connsiteY0" fmla="*/ 1884828 h 4868440"/>
              <a:gd name="connsiteX1" fmla="*/ 1259795 w 5342599"/>
              <a:gd name="connsiteY1" fmla="*/ 1 h 4868440"/>
              <a:gd name="connsiteX2" fmla="*/ 5342599 w 5342599"/>
              <a:gd name="connsiteY2" fmla="*/ 0 h 4868440"/>
              <a:gd name="connsiteX3" fmla="*/ 5340752 w 5342599"/>
              <a:gd name="connsiteY3" fmla="*/ 3331662 h 4868440"/>
              <a:gd name="connsiteX4" fmla="*/ 3974939 w 5342599"/>
              <a:gd name="connsiteY4" fmla="*/ 4465816 h 4868440"/>
              <a:gd name="connsiteX5" fmla="*/ 2691996 w 5342599"/>
              <a:gd name="connsiteY5" fmla="*/ 4776487 h 4868440"/>
              <a:gd name="connsiteX6" fmla="*/ 542164 w 5342599"/>
              <a:gd name="connsiteY6" fmla="*/ 3919960 h 4868440"/>
              <a:gd name="connsiteX7" fmla="*/ 0 w 5342599"/>
              <a:gd name="connsiteY7" fmla="*/ 3273624 h 4868440"/>
              <a:gd name="connsiteX8" fmla="*/ 0 w 5342599"/>
              <a:gd name="connsiteY8" fmla="*/ 1884828 h 4868440"/>
              <a:gd name="connsiteX0" fmla="*/ 0 w 5342599"/>
              <a:gd name="connsiteY0" fmla="*/ 1884828 h 4858154"/>
              <a:gd name="connsiteX1" fmla="*/ 1259795 w 5342599"/>
              <a:gd name="connsiteY1" fmla="*/ 1 h 4858154"/>
              <a:gd name="connsiteX2" fmla="*/ 5342599 w 5342599"/>
              <a:gd name="connsiteY2" fmla="*/ 0 h 4858154"/>
              <a:gd name="connsiteX3" fmla="*/ 5340752 w 5342599"/>
              <a:gd name="connsiteY3" fmla="*/ 3331662 h 4858154"/>
              <a:gd name="connsiteX4" fmla="*/ 3974939 w 5342599"/>
              <a:gd name="connsiteY4" fmla="*/ 4465816 h 4858154"/>
              <a:gd name="connsiteX5" fmla="*/ 2691996 w 5342599"/>
              <a:gd name="connsiteY5" fmla="*/ 4776487 h 4858154"/>
              <a:gd name="connsiteX6" fmla="*/ 542164 w 5342599"/>
              <a:gd name="connsiteY6" fmla="*/ 3919960 h 4858154"/>
              <a:gd name="connsiteX7" fmla="*/ 0 w 5342599"/>
              <a:gd name="connsiteY7" fmla="*/ 3273624 h 4858154"/>
              <a:gd name="connsiteX8" fmla="*/ 0 w 5342599"/>
              <a:gd name="connsiteY8" fmla="*/ 1884828 h 4858154"/>
              <a:gd name="connsiteX0" fmla="*/ 0 w 5342599"/>
              <a:gd name="connsiteY0" fmla="*/ 1884828 h 4884789"/>
              <a:gd name="connsiteX1" fmla="*/ 1259795 w 5342599"/>
              <a:gd name="connsiteY1" fmla="*/ 1 h 4884789"/>
              <a:gd name="connsiteX2" fmla="*/ 5342599 w 5342599"/>
              <a:gd name="connsiteY2" fmla="*/ 0 h 4884789"/>
              <a:gd name="connsiteX3" fmla="*/ 5340752 w 5342599"/>
              <a:gd name="connsiteY3" fmla="*/ 3331662 h 4884789"/>
              <a:gd name="connsiteX4" fmla="*/ 3974939 w 5342599"/>
              <a:gd name="connsiteY4" fmla="*/ 4465816 h 4884789"/>
              <a:gd name="connsiteX5" fmla="*/ 2726720 w 5342599"/>
              <a:gd name="connsiteY5" fmla="*/ 4811211 h 4884789"/>
              <a:gd name="connsiteX6" fmla="*/ 542164 w 5342599"/>
              <a:gd name="connsiteY6" fmla="*/ 3919960 h 4884789"/>
              <a:gd name="connsiteX7" fmla="*/ 0 w 5342599"/>
              <a:gd name="connsiteY7" fmla="*/ 3273624 h 4884789"/>
              <a:gd name="connsiteX8" fmla="*/ 0 w 5342599"/>
              <a:gd name="connsiteY8" fmla="*/ 1884828 h 4884789"/>
              <a:gd name="connsiteX0" fmla="*/ 497711 w 5840310"/>
              <a:gd name="connsiteY0" fmla="*/ 1884828 h 4884789"/>
              <a:gd name="connsiteX1" fmla="*/ 1757506 w 5840310"/>
              <a:gd name="connsiteY1" fmla="*/ 1 h 4884789"/>
              <a:gd name="connsiteX2" fmla="*/ 5840310 w 5840310"/>
              <a:gd name="connsiteY2" fmla="*/ 0 h 4884789"/>
              <a:gd name="connsiteX3" fmla="*/ 5838463 w 5840310"/>
              <a:gd name="connsiteY3" fmla="*/ 3331662 h 4884789"/>
              <a:gd name="connsiteX4" fmla="*/ 4472650 w 5840310"/>
              <a:gd name="connsiteY4" fmla="*/ 4465816 h 4884789"/>
              <a:gd name="connsiteX5" fmla="*/ 3224431 w 5840310"/>
              <a:gd name="connsiteY5" fmla="*/ 4811211 h 4884789"/>
              <a:gd name="connsiteX6" fmla="*/ 1039875 w 5840310"/>
              <a:gd name="connsiteY6" fmla="*/ 3919960 h 4884789"/>
              <a:gd name="connsiteX7" fmla="*/ 0 w 5840310"/>
              <a:gd name="connsiteY7" fmla="*/ 3065280 h 4884789"/>
              <a:gd name="connsiteX8" fmla="*/ 497711 w 5840310"/>
              <a:gd name="connsiteY8" fmla="*/ 1884828 h 4884789"/>
              <a:gd name="connsiteX0" fmla="*/ 497711 w 5840310"/>
              <a:gd name="connsiteY0" fmla="*/ 1884828 h 4884789"/>
              <a:gd name="connsiteX1" fmla="*/ 1757506 w 5840310"/>
              <a:gd name="connsiteY1" fmla="*/ 1 h 4884789"/>
              <a:gd name="connsiteX2" fmla="*/ 5840310 w 5840310"/>
              <a:gd name="connsiteY2" fmla="*/ 0 h 4884789"/>
              <a:gd name="connsiteX3" fmla="*/ 5838463 w 5840310"/>
              <a:gd name="connsiteY3" fmla="*/ 3331662 h 4884789"/>
              <a:gd name="connsiteX4" fmla="*/ 4472650 w 5840310"/>
              <a:gd name="connsiteY4" fmla="*/ 4465816 h 4884789"/>
              <a:gd name="connsiteX5" fmla="*/ 3224431 w 5840310"/>
              <a:gd name="connsiteY5" fmla="*/ 4811211 h 4884789"/>
              <a:gd name="connsiteX6" fmla="*/ 1039875 w 5840310"/>
              <a:gd name="connsiteY6" fmla="*/ 3919960 h 4884789"/>
              <a:gd name="connsiteX7" fmla="*/ 0 w 5840310"/>
              <a:gd name="connsiteY7" fmla="*/ 3065280 h 4884789"/>
              <a:gd name="connsiteX8" fmla="*/ 497711 w 5840310"/>
              <a:gd name="connsiteY8" fmla="*/ 1884828 h 4884789"/>
              <a:gd name="connsiteX0" fmla="*/ 497711 w 5840310"/>
              <a:gd name="connsiteY0" fmla="*/ 1884828 h 4884789"/>
              <a:gd name="connsiteX1" fmla="*/ 1757506 w 5840310"/>
              <a:gd name="connsiteY1" fmla="*/ 1 h 4884789"/>
              <a:gd name="connsiteX2" fmla="*/ 5840310 w 5840310"/>
              <a:gd name="connsiteY2" fmla="*/ 0 h 4884789"/>
              <a:gd name="connsiteX3" fmla="*/ 5838463 w 5840310"/>
              <a:gd name="connsiteY3" fmla="*/ 3331662 h 4884789"/>
              <a:gd name="connsiteX4" fmla="*/ 4472650 w 5840310"/>
              <a:gd name="connsiteY4" fmla="*/ 4465816 h 4884789"/>
              <a:gd name="connsiteX5" fmla="*/ 3224431 w 5840310"/>
              <a:gd name="connsiteY5" fmla="*/ 4811211 h 4884789"/>
              <a:gd name="connsiteX6" fmla="*/ 1039875 w 5840310"/>
              <a:gd name="connsiteY6" fmla="*/ 3919960 h 4884789"/>
              <a:gd name="connsiteX7" fmla="*/ 0 w 5840310"/>
              <a:gd name="connsiteY7" fmla="*/ 3065280 h 4884789"/>
              <a:gd name="connsiteX8" fmla="*/ 497711 w 5840310"/>
              <a:gd name="connsiteY8" fmla="*/ 1884828 h 4884789"/>
              <a:gd name="connsiteX0" fmla="*/ 532302 w 5874901"/>
              <a:gd name="connsiteY0" fmla="*/ 1884828 h 4884789"/>
              <a:gd name="connsiteX1" fmla="*/ 1792097 w 5874901"/>
              <a:gd name="connsiteY1" fmla="*/ 1 h 4884789"/>
              <a:gd name="connsiteX2" fmla="*/ 5874901 w 5874901"/>
              <a:gd name="connsiteY2" fmla="*/ 0 h 4884789"/>
              <a:gd name="connsiteX3" fmla="*/ 5873054 w 5874901"/>
              <a:gd name="connsiteY3" fmla="*/ 3331662 h 4884789"/>
              <a:gd name="connsiteX4" fmla="*/ 4507241 w 5874901"/>
              <a:gd name="connsiteY4" fmla="*/ 4465816 h 4884789"/>
              <a:gd name="connsiteX5" fmla="*/ 3259022 w 5874901"/>
              <a:gd name="connsiteY5" fmla="*/ 4811211 h 4884789"/>
              <a:gd name="connsiteX6" fmla="*/ 1074466 w 5874901"/>
              <a:gd name="connsiteY6" fmla="*/ 3919960 h 4884789"/>
              <a:gd name="connsiteX7" fmla="*/ 34591 w 5874901"/>
              <a:gd name="connsiteY7" fmla="*/ 3065280 h 4884789"/>
              <a:gd name="connsiteX8" fmla="*/ 532302 w 5874901"/>
              <a:gd name="connsiteY8" fmla="*/ 1884828 h 4884789"/>
              <a:gd name="connsiteX0" fmla="*/ 434868 w 5881639"/>
              <a:gd name="connsiteY0" fmla="*/ 1664909 h 4884789"/>
              <a:gd name="connsiteX1" fmla="*/ 1798835 w 5881639"/>
              <a:gd name="connsiteY1" fmla="*/ 1 h 4884789"/>
              <a:gd name="connsiteX2" fmla="*/ 5881639 w 5881639"/>
              <a:gd name="connsiteY2" fmla="*/ 0 h 4884789"/>
              <a:gd name="connsiteX3" fmla="*/ 5879792 w 5881639"/>
              <a:gd name="connsiteY3" fmla="*/ 3331662 h 4884789"/>
              <a:gd name="connsiteX4" fmla="*/ 4513979 w 5881639"/>
              <a:gd name="connsiteY4" fmla="*/ 4465816 h 4884789"/>
              <a:gd name="connsiteX5" fmla="*/ 3265760 w 5881639"/>
              <a:gd name="connsiteY5" fmla="*/ 4811211 h 4884789"/>
              <a:gd name="connsiteX6" fmla="*/ 1081204 w 5881639"/>
              <a:gd name="connsiteY6" fmla="*/ 3919960 h 4884789"/>
              <a:gd name="connsiteX7" fmla="*/ 41329 w 5881639"/>
              <a:gd name="connsiteY7" fmla="*/ 3065280 h 4884789"/>
              <a:gd name="connsiteX8" fmla="*/ 434868 w 5881639"/>
              <a:gd name="connsiteY8" fmla="*/ 1664909 h 4884789"/>
              <a:gd name="connsiteX0" fmla="*/ 450185 w 5896956"/>
              <a:gd name="connsiteY0" fmla="*/ 1664909 h 4884789"/>
              <a:gd name="connsiteX1" fmla="*/ 1814152 w 5896956"/>
              <a:gd name="connsiteY1" fmla="*/ 1 h 4884789"/>
              <a:gd name="connsiteX2" fmla="*/ 5896956 w 5896956"/>
              <a:gd name="connsiteY2" fmla="*/ 0 h 4884789"/>
              <a:gd name="connsiteX3" fmla="*/ 5895109 w 5896956"/>
              <a:gd name="connsiteY3" fmla="*/ 3331662 h 4884789"/>
              <a:gd name="connsiteX4" fmla="*/ 4529296 w 5896956"/>
              <a:gd name="connsiteY4" fmla="*/ 4465816 h 4884789"/>
              <a:gd name="connsiteX5" fmla="*/ 3281077 w 5896956"/>
              <a:gd name="connsiteY5" fmla="*/ 4811211 h 4884789"/>
              <a:gd name="connsiteX6" fmla="*/ 1096521 w 5896956"/>
              <a:gd name="connsiteY6" fmla="*/ 3919960 h 4884789"/>
              <a:gd name="connsiteX7" fmla="*/ 56646 w 5896956"/>
              <a:gd name="connsiteY7" fmla="*/ 3065280 h 4884789"/>
              <a:gd name="connsiteX8" fmla="*/ 450185 w 5896956"/>
              <a:gd name="connsiteY8" fmla="*/ 1664909 h 4884789"/>
              <a:gd name="connsiteX0" fmla="*/ 430303 w 5877074"/>
              <a:gd name="connsiteY0" fmla="*/ 1664909 h 4884789"/>
              <a:gd name="connsiteX1" fmla="*/ 1794270 w 5877074"/>
              <a:gd name="connsiteY1" fmla="*/ 1 h 4884789"/>
              <a:gd name="connsiteX2" fmla="*/ 5877074 w 5877074"/>
              <a:gd name="connsiteY2" fmla="*/ 0 h 4884789"/>
              <a:gd name="connsiteX3" fmla="*/ 5875227 w 5877074"/>
              <a:gd name="connsiteY3" fmla="*/ 3331662 h 4884789"/>
              <a:gd name="connsiteX4" fmla="*/ 4509414 w 5877074"/>
              <a:gd name="connsiteY4" fmla="*/ 4465816 h 4884789"/>
              <a:gd name="connsiteX5" fmla="*/ 3261195 w 5877074"/>
              <a:gd name="connsiteY5" fmla="*/ 4811211 h 4884789"/>
              <a:gd name="connsiteX6" fmla="*/ 1076639 w 5877074"/>
              <a:gd name="connsiteY6" fmla="*/ 3919960 h 4884789"/>
              <a:gd name="connsiteX7" fmla="*/ 59913 w 5877074"/>
              <a:gd name="connsiteY7" fmla="*/ 3076854 h 4884789"/>
              <a:gd name="connsiteX8" fmla="*/ 430303 w 5877074"/>
              <a:gd name="connsiteY8" fmla="*/ 1664909 h 4884789"/>
              <a:gd name="connsiteX0" fmla="*/ 454744 w 5901515"/>
              <a:gd name="connsiteY0" fmla="*/ 1664909 h 4884789"/>
              <a:gd name="connsiteX1" fmla="*/ 1818711 w 5901515"/>
              <a:gd name="connsiteY1" fmla="*/ 1 h 4884789"/>
              <a:gd name="connsiteX2" fmla="*/ 5901515 w 5901515"/>
              <a:gd name="connsiteY2" fmla="*/ 0 h 4884789"/>
              <a:gd name="connsiteX3" fmla="*/ 5899668 w 5901515"/>
              <a:gd name="connsiteY3" fmla="*/ 3331662 h 4884789"/>
              <a:gd name="connsiteX4" fmla="*/ 4533855 w 5901515"/>
              <a:gd name="connsiteY4" fmla="*/ 4465816 h 4884789"/>
              <a:gd name="connsiteX5" fmla="*/ 3285636 w 5901515"/>
              <a:gd name="connsiteY5" fmla="*/ 4811211 h 4884789"/>
              <a:gd name="connsiteX6" fmla="*/ 1101080 w 5901515"/>
              <a:gd name="connsiteY6" fmla="*/ 3919960 h 4884789"/>
              <a:gd name="connsiteX7" fmla="*/ 84354 w 5901515"/>
              <a:gd name="connsiteY7" fmla="*/ 3076854 h 4884789"/>
              <a:gd name="connsiteX8" fmla="*/ 454744 w 5901515"/>
              <a:gd name="connsiteY8" fmla="*/ 1664909 h 4884789"/>
              <a:gd name="connsiteX0" fmla="*/ 454744 w 5901515"/>
              <a:gd name="connsiteY0" fmla="*/ 1664909 h 4884789"/>
              <a:gd name="connsiteX1" fmla="*/ 1818711 w 5901515"/>
              <a:gd name="connsiteY1" fmla="*/ 1 h 4884789"/>
              <a:gd name="connsiteX2" fmla="*/ 5901515 w 5901515"/>
              <a:gd name="connsiteY2" fmla="*/ 0 h 4884789"/>
              <a:gd name="connsiteX3" fmla="*/ 5899668 w 5901515"/>
              <a:gd name="connsiteY3" fmla="*/ 3331662 h 4884789"/>
              <a:gd name="connsiteX4" fmla="*/ 4533855 w 5901515"/>
              <a:gd name="connsiteY4" fmla="*/ 4465816 h 4884789"/>
              <a:gd name="connsiteX5" fmla="*/ 3285636 w 5901515"/>
              <a:gd name="connsiteY5" fmla="*/ 4811211 h 4884789"/>
              <a:gd name="connsiteX6" fmla="*/ 1101080 w 5901515"/>
              <a:gd name="connsiteY6" fmla="*/ 3919960 h 4884789"/>
              <a:gd name="connsiteX7" fmla="*/ 84354 w 5901515"/>
              <a:gd name="connsiteY7" fmla="*/ 3076854 h 4884789"/>
              <a:gd name="connsiteX8" fmla="*/ 454744 w 5901515"/>
              <a:gd name="connsiteY8" fmla="*/ 1664909 h 4884789"/>
              <a:gd name="connsiteX0" fmla="*/ 435585 w 5882356"/>
              <a:gd name="connsiteY0" fmla="*/ 1664909 h 4884789"/>
              <a:gd name="connsiteX1" fmla="*/ 1799552 w 5882356"/>
              <a:gd name="connsiteY1" fmla="*/ 1 h 4884789"/>
              <a:gd name="connsiteX2" fmla="*/ 5882356 w 5882356"/>
              <a:gd name="connsiteY2" fmla="*/ 0 h 4884789"/>
              <a:gd name="connsiteX3" fmla="*/ 5880509 w 5882356"/>
              <a:gd name="connsiteY3" fmla="*/ 3331662 h 4884789"/>
              <a:gd name="connsiteX4" fmla="*/ 4514696 w 5882356"/>
              <a:gd name="connsiteY4" fmla="*/ 4465816 h 4884789"/>
              <a:gd name="connsiteX5" fmla="*/ 3266477 w 5882356"/>
              <a:gd name="connsiteY5" fmla="*/ 4811211 h 4884789"/>
              <a:gd name="connsiteX6" fmla="*/ 1081921 w 5882356"/>
              <a:gd name="connsiteY6" fmla="*/ 3919960 h 4884789"/>
              <a:gd name="connsiteX7" fmla="*/ 88344 w 5882356"/>
              <a:gd name="connsiteY7" fmla="*/ 3100004 h 4884789"/>
              <a:gd name="connsiteX8" fmla="*/ 435585 w 5882356"/>
              <a:gd name="connsiteY8" fmla="*/ 1664909 h 4884789"/>
              <a:gd name="connsiteX0" fmla="*/ 435585 w 5882356"/>
              <a:gd name="connsiteY0" fmla="*/ 1664909 h 4866894"/>
              <a:gd name="connsiteX1" fmla="*/ 1799552 w 5882356"/>
              <a:gd name="connsiteY1" fmla="*/ 1 h 4866894"/>
              <a:gd name="connsiteX2" fmla="*/ 5882356 w 5882356"/>
              <a:gd name="connsiteY2" fmla="*/ 0 h 4866894"/>
              <a:gd name="connsiteX3" fmla="*/ 5880509 w 5882356"/>
              <a:gd name="connsiteY3" fmla="*/ 3331662 h 4866894"/>
              <a:gd name="connsiteX4" fmla="*/ 4514696 w 5882356"/>
              <a:gd name="connsiteY4" fmla="*/ 4465816 h 4866894"/>
              <a:gd name="connsiteX5" fmla="*/ 3220178 w 5882356"/>
              <a:gd name="connsiteY5" fmla="*/ 4788062 h 4866894"/>
              <a:gd name="connsiteX6" fmla="*/ 1081921 w 5882356"/>
              <a:gd name="connsiteY6" fmla="*/ 3919960 h 4866894"/>
              <a:gd name="connsiteX7" fmla="*/ 88344 w 5882356"/>
              <a:gd name="connsiteY7" fmla="*/ 3100004 h 4866894"/>
              <a:gd name="connsiteX8" fmla="*/ 435585 w 5882356"/>
              <a:gd name="connsiteY8" fmla="*/ 1664909 h 4866894"/>
              <a:gd name="connsiteX0" fmla="*/ 435585 w 5882356"/>
              <a:gd name="connsiteY0" fmla="*/ 1664909 h 4882731"/>
              <a:gd name="connsiteX1" fmla="*/ 1799552 w 5882356"/>
              <a:gd name="connsiteY1" fmla="*/ 1 h 4882731"/>
              <a:gd name="connsiteX2" fmla="*/ 5882356 w 5882356"/>
              <a:gd name="connsiteY2" fmla="*/ 0 h 4882731"/>
              <a:gd name="connsiteX3" fmla="*/ 5880509 w 5882356"/>
              <a:gd name="connsiteY3" fmla="*/ 3331662 h 4882731"/>
              <a:gd name="connsiteX4" fmla="*/ 4514696 w 5882356"/>
              <a:gd name="connsiteY4" fmla="*/ 4465816 h 4882731"/>
              <a:gd name="connsiteX5" fmla="*/ 3220178 w 5882356"/>
              <a:gd name="connsiteY5" fmla="*/ 4788062 h 4882731"/>
              <a:gd name="connsiteX6" fmla="*/ 1081921 w 5882356"/>
              <a:gd name="connsiteY6" fmla="*/ 3919960 h 4882731"/>
              <a:gd name="connsiteX7" fmla="*/ 88344 w 5882356"/>
              <a:gd name="connsiteY7" fmla="*/ 3100004 h 4882731"/>
              <a:gd name="connsiteX8" fmla="*/ 435585 w 5882356"/>
              <a:gd name="connsiteY8" fmla="*/ 1664909 h 4882731"/>
              <a:gd name="connsiteX0" fmla="*/ 435585 w 5882356"/>
              <a:gd name="connsiteY0" fmla="*/ 1664909 h 4882731"/>
              <a:gd name="connsiteX1" fmla="*/ 1799552 w 5882356"/>
              <a:gd name="connsiteY1" fmla="*/ 1 h 4882731"/>
              <a:gd name="connsiteX2" fmla="*/ 5882356 w 5882356"/>
              <a:gd name="connsiteY2" fmla="*/ 0 h 4882731"/>
              <a:gd name="connsiteX3" fmla="*/ 5880509 w 5882356"/>
              <a:gd name="connsiteY3" fmla="*/ 3320087 h 4882731"/>
              <a:gd name="connsiteX4" fmla="*/ 4514696 w 5882356"/>
              <a:gd name="connsiteY4" fmla="*/ 4465816 h 4882731"/>
              <a:gd name="connsiteX5" fmla="*/ 3220178 w 5882356"/>
              <a:gd name="connsiteY5" fmla="*/ 4788062 h 4882731"/>
              <a:gd name="connsiteX6" fmla="*/ 1081921 w 5882356"/>
              <a:gd name="connsiteY6" fmla="*/ 3919960 h 4882731"/>
              <a:gd name="connsiteX7" fmla="*/ 88344 w 5882356"/>
              <a:gd name="connsiteY7" fmla="*/ 3100004 h 4882731"/>
              <a:gd name="connsiteX8" fmla="*/ 435585 w 5882356"/>
              <a:gd name="connsiteY8" fmla="*/ 1664909 h 4882731"/>
              <a:gd name="connsiteX0" fmla="*/ 435585 w 5882356"/>
              <a:gd name="connsiteY0" fmla="*/ 1664909 h 4866743"/>
              <a:gd name="connsiteX1" fmla="*/ 1799552 w 5882356"/>
              <a:gd name="connsiteY1" fmla="*/ 1 h 4866743"/>
              <a:gd name="connsiteX2" fmla="*/ 5882356 w 5882356"/>
              <a:gd name="connsiteY2" fmla="*/ 0 h 4866743"/>
              <a:gd name="connsiteX3" fmla="*/ 5880509 w 5882356"/>
              <a:gd name="connsiteY3" fmla="*/ 3320087 h 4866743"/>
              <a:gd name="connsiteX4" fmla="*/ 4514696 w 5882356"/>
              <a:gd name="connsiteY4" fmla="*/ 4465816 h 4866743"/>
              <a:gd name="connsiteX5" fmla="*/ 3162304 w 5882356"/>
              <a:gd name="connsiteY5" fmla="*/ 4764913 h 4866743"/>
              <a:gd name="connsiteX6" fmla="*/ 1081921 w 5882356"/>
              <a:gd name="connsiteY6" fmla="*/ 3919960 h 4866743"/>
              <a:gd name="connsiteX7" fmla="*/ 88344 w 5882356"/>
              <a:gd name="connsiteY7" fmla="*/ 3100004 h 4866743"/>
              <a:gd name="connsiteX8" fmla="*/ 435585 w 5882356"/>
              <a:gd name="connsiteY8" fmla="*/ 1664909 h 4866743"/>
              <a:gd name="connsiteX0" fmla="*/ 435585 w 5882356"/>
              <a:gd name="connsiteY0" fmla="*/ 1664909 h 4881984"/>
              <a:gd name="connsiteX1" fmla="*/ 1799552 w 5882356"/>
              <a:gd name="connsiteY1" fmla="*/ 1 h 4881984"/>
              <a:gd name="connsiteX2" fmla="*/ 5882356 w 5882356"/>
              <a:gd name="connsiteY2" fmla="*/ 0 h 4881984"/>
              <a:gd name="connsiteX3" fmla="*/ 5880509 w 5882356"/>
              <a:gd name="connsiteY3" fmla="*/ 3320087 h 4881984"/>
              <a:gd name="connsiteX4" fmla="*/ 4514696 w 5882356"/>
              <a:gd name="connsiteY4" fmla="*/ 4465816 h 4881984"/>
              <a:gd name="connsiteX5" fmla="*/ 3162304 w 5882356"/>
              <a:gd name="connsiteY5" fmla="*/ 4764913 h 4881984"/>
              <a:gd name="connsiteX6" fmla="*/ 1081921 w 5882356"/>
              <a:gd name="connsiteY6" fmla="*/ 3919960 h 4881984"/>
              <a:gd name="connsiteX7" fmla="*/ 88344 w 5882356"/>
              <a:gd name="connsiteY7" fmla="*/ 3100004 h 4881984"/>
              <a:gd name="connsiteX8" fmla="*/ 435585 w 5882356"/>
              <a:gd name="connsiteY8" fmla="*/ 1664909 h 4881984"/>
              <a:gd name="connsiteX0" fmla="*/ 435585 w 5882356"/>
              <a:gd name="connsiteY0" fmla="*/ 3136704 h 6353779"/>
              <a:gd name="connsiteX1" fmla="*/ 1799552 w 5882356"/>
              <a:gd name="connsiteY1" fmla="*/ 1471796 h 6353779"/>
              <a:gd name="connsiteX2" fmla="*/ 5882356 w 5882356"/>
              <a:gd name="connsiteY2" fmla="*/ 0 h 6353779"/>
              <a:gd name="connsiteX3" fmla="*/ 5880509 w 5882356"/>
              <a:gd name="connsiteY3" fmla="*/ 4791882 h 6353779"/>
              <a:gd name="connsiteX4" fmla="*/ 4514696 w 5882356"/>
              <a:gd name="connsiteY4" fmla="*/ 5937611 h 6353779"/>
              <a:gd name="connsiteX5" fmla="*/ 3162304 w 5882356"/>
              <a:gd name="connsiteY5" fmla="*/ 6236708 h 6353779"/>
              <a:gd name="connsiteX6" fmla="*/ 1081921 w 5882356"/>
              <a:gd name="connsiteY6" fmla="*/ 5391755 h 6353779"/>
              <a:gd name="connsiteX7" fmla="*/ 88344 w 5882356"/>
              <a:gd name="connsiteY7" fmla="*/ 4571799 h 6353779"/>
              <a:gd name="connsiteX8" fmla="*/ 435585 w 5882356"/>
              <a:gd name="connsiteY8" fmla="*/ 3136704 h 6353779"/>
              <a:gd name="connsiteX0" fmla="*/ 435585 w 5882356"/>
              <a:gd name="connsiteY0" fmla="*/ 3136704 h 6353779"/>
              <a:gd name="connsiteX1" fmla="*/ 3001294 w 5882356"/>
              <a:gd name="connsiteY1" fmla="*/ 1 h 6353779"/>
              <a:gd name="connsiteX2" fmla="*/ 5882356 w 5882356"/>
              <a:gd name="connsiteY2" fmla="*/ 0 h 6353779"/>
              <a:gd name="connsiteX3" fmla="*/ 5880509 w 5882356"/>
              <a:gd name="connsiteY3" fmla="*/ 4791882 h 6353779"/>
              <a:gd name="connsiteX4" fmla="*/ 4514696 w 5882356"/>
              <a:gd name="connsiteY4" fmla="*/ 5937611 h 6353779"/>
              <a:gd name="connsiteX5" fmla="*/ 3162304 w 5882356"/>
              <a:gd name="connsiteY5" fmla="*/ 6236708 h 6353779"/>
              <a:gd name="connsiteX6" fmla="*/ 1081921 w 5882356"/>
              <a:gd name="connsiteY6" fmla="*/ 5391755 h 6353779"/>
              <a:gd name="connsiteX7" fmla="*/ 88344 w 5882356"/>
              <a:gd name="connsiteY7" fmla="*/ 4571799 h 6353779"/>
              <a:gd name="connsiteX8" fmla="*/ 435585 w 5882356"/>
              <a:gd name="connsiteY8" fmla="*/ 3136704 h 635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82356" h="6353779">
                <a:moveTo>
                  <a:pt x="435585" y="3136704"/>
                </a:moveTo>
                <a:lnTo>
                  <a:pt x="3001294" y="1"/>
                </a:lnTo>
                <a:lnTo>
                  <a:pt x="5882356" y="0"/>
                </a:lnTo>
                <a:cubicBezTo>
                  <a:pt x="5881740" y="1118271"/>
                  <a:pt x="5881125" y="3673611"/>
                  <a:pt x="5880509" y="4791882"/>
                </a:cubicBezTo>
                <a:lnTo>
                  <a:pt x="4514696" y="5937611"/>
                </a:lnTo>
                <a:cubicBezTo>
                  <a:pt x="3948152" y="6411557"/>
                  <a:pt x="3636251" y="6434093"/>
                  <a:pt x="3162304" y="6236708"/>
                </a:cubicBezTo>
                <a:cubicBezTo>
                  <a:pt x="2437977" y="5951199"/>
                  <a:pt x="1783099" y="5711988"/>
                  <a:pt x="1081921" y="5391755"/>
                </a:cubicBezTo>
                <a:cubicBezTo>
                  <a:pt x="654273" y="5176310"/>
                  <a:pt x="353947" y="5099760"/>
                  <a:pt x="88344" y="4571799"/>
                </a:cubicBezTo>
                <a:cubicBezTo>
                  <a:pt x="-139291" y="4039418"/>
                  <a:pt x="107636" y="3564912"/>
                  <a:pt x="435585" y="3136704"/>
                </a:cubicBez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8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10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58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838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467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543050" y="6356349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>
                <a:solidFill>
                  <a:schemeClr val="bg1"/>
                </a:solidFill>
              </a:defRPr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5400" y="6356349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>
                <a:solidFill>
                  <a:schemeClr val="bg1"/>
                </a:solidFill>
              </a:defRPr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bg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5937374" y="273673"/>
            <a:ext cx="0" cy="5580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6406782"/>
            <a:ext cx="688593" cy="1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2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937374" y="273673"/>
            <a:ext cx="0" cy="55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52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Section Header ">
    <p:bg>
      <p:bgPr>
        <a:solidFill>
          <a:srgbClr val="95E6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937374" y="273673"/>
            <a:ext cx="0" cy="55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664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Section Header ">
    <p:bg>
      <p:bgPr>
        <a:solidFill>
          <a:srgbClr val="C780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5937374" y="273673"/>
            <a:ext cx="0" cy="55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29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Section Header">
    <p:bg>
      <p:bgPr>
        <a:solidFill>
          <a:srgbClr val="FEC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5937374" y="273673"/>
            <a:ext cx="0" cy="55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43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ection Header ">
    <p:bg>
      <p:bgPr>
        <a:solidFill>
          <a:srgbClr val="88A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idx="1"/>
          </p:nvPr>
        </p:nvSpPr>
        <p:spPr>
          <a:xfrm>
            <a:off x="6057901" y="277019"/>
            <a:ext cx="2753916" cy="551418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5937374" y="273673"/>
            <a:ext cx="0" cy="55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6208910"/>
            <a:ext cx="1371600" cy="239294"/>
          </a:xfrm>
          <a:prstGeom prst="rect">
            <a:avLst/>
          </a:prstGeom>
        </p:spPr>
      </p:pic>
      <p:sp>
        <p:nvSpPr>
          <p:cNvPr id="12" name="Picture Placeholder 4">
            <a:extLst>
              <a:ext uri="{FF2B5EF4-FFF2-40B4-BE49-F238E27FC236}">
                <a16:creationId xmlns:a16="http://schemas.microsoft.com/office/drawing/2014/main" xmlns="" id="{39936440-0E46-DB41-B637-EB66D47037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6514" y="4425"/>
            <a:ext cx="6297486" cy="5874180"/>
          </a:xfrm>
          <a:custGeom>
            <a:avLst/>
            <a:gdLst>
              <a:gd name="connsiteX0" fmla="*/ 0 w 5162550"/>
              <a:gd name="connsiteY0" fmla="*/ 2676525 h 5353050"/>
              <a:gd name="connsiteX1" fmla="*/ 492980 w 5162550"/>
              <a:gd name="connsiteY1" fmla="*/ 1022345 h 5353050"/>
              <a:gd name="connsiteX2" fmla="*/ 1783617 w 5162550"/>
              <a:gd name="connsiteY2" fmla="*/ 6 h 5353050"/>
              <a:gd name="connsiteX3" fmla="*/ 3378933 w 5162550"/>
              <a:gd name="connsiteY3" fmla="*/ 6 h 5353050"/>
              <a:gd name="connsiteX4" fmla="*/ 4669570 w 5162550"/>
              <a:gd name="connsiteY4" fmla="*/ 1022345 h 5353050"/>
              <a:gd name="connsiteX5" fmla="*/ 5162550 w 5162550"/>
              <a:gd name="connsiteY5" fmla="*/ 2676525 h 5353050"/>
              <a:gd name="connsiteX6" fmla="*/ 4669570 w 5162550"/>
              <a:gd name="connsiteY6" fmla="*/ 4330705 h 5353050"/>
              <a:gd name="connsiteX7" fmla="*/ 3378933 w 5162550"/>
              <a:gd name="connsiteY7" fmla="*/ 5353044 h 5353050"/>
              <a:gd name="connsiteX8" fmla="*/ 1783617 w 5162550"/>
              <a:gd name="connsiteY8" fmla="*/ 5353044 h 5353050"/>
              <a:gd name="connsiteX9" fmla="*/ 492980 w 5162550"/>
              <a:gd name="connsiteY9" fmla="*/ 4330705 h 5353050"/>
              <a:gd name="connsiteX10" fmla="*/ 0 w 5162550"/>
              <a:gd name="connsiteY10" fmla="*/ 2676525 h 5353050"/>
              <a:gd name="connsiteX0" fmla="*/ 0 w 5162550"/>
              <a:gd name="connsiteY0" fmla="*/ 2676519 h 5353038"/>
              <a:gd name="connsiteX1" fmla="*/ 492980 w 5162550"/>
              <a:gd name="connsiteY1" fmla="*/ 1022339 h 5353038"/>
              <a:gd name="connsiteX2" fmla="*/ 1783617 w 5162550"/>
              <a:gd name="connsiteY2" fmla="*/ 0 h 5353038"/>
              <a:gd name="connsiteX3" fmla="*/ 4669570 w 5162550"/>
              <a:gd name="connsiteY3" fmla="*/ 1022339 h 5353038"/>
              <a:gd name="connsiteX4" fmla="*/ 5162550 w 5162550"/>
              <a:gd name="connsiteY4" fmla="*/ 2676519 h 5353038"/>
              <a:gd name="connsiteX5" fmla="*/ 4669570 w 5162550"/>
              <a:gd name="connsiteY5" fmla="*/ 4330699 h 5353038"/>
              <a:gd name="connsiteX6" fmla="*/ 3378933 w 5162550"/>
              <a:gd name="connsiteY6" fmla="*/ 5353038 h 5353038"/>
              <a:gd name="connsiteX7" fmla="*/ 1783617 w 5162550"/>
              <a:gd name="connsiteY7" fmla="*/ 5353038 h 5353038"/>
              <a:gd name="connsiteX8" fmla="*/ 492980 w 5162550"/>
              <a:gd name="connsiteY8" fmla="*/ 4330699 h 5353038"/>
              <a:gd name="connsiteX9" fmla="*/ 0 w 5162550"/>
              <a:gd name="connsiteY9" fmla="*/ 2676519 h 5353038"/>
              <a:gd name="connsiteX0" fmla="*/ 0 w 6027723"/>
              <a:gd name="connsiteY0" fmla="*/ 3227486 h 5904005"/>
              <a:gd name="connsiteX1" fmla="*/ 492980 w 6027723"/>
              <a:gd name="connsiteY1" fmla="*/ 1573306 h 5904005"/>
              <a:gd name="connsiteX2" fmla="*/ 1783617 w 6027723"/>
              <a:gd name="connsiteY2" fmla="*/ 550967 h 5904005"/>
              <a:gd name="connsiteX3" fmla="*/ 6027723 w 6027723"/>
              <a:gd name="connsiteY3" fmla="*/ 0 h 5904005"/>
              <a:gd name="connsiteX4" fmla="*/ 5162550 w 6027723"/>
              <a:gd name="connsiteY4" fmla="*/ 3227486 h 5904005"/>
              <a:gd name="connsiteX5" fmla="*/ 4669570 w 6027723"/>
              <a:gd name="connsiteY5" fmla="*/ 4881666 h 5904005"/>
              <a:gd name="connsiteX6" fmla="*/ 3378933 w 6027723"/>
              <a:gd name="connsiteY6" fmla="*/ 5904005 h 5904005"/>
              <a:gd name="connsiteX7" fmla="*/ 1783617 w 6027723"/>
              <a:gd name="connsiteY7" fmla="*/ 5904005 h 5904005"/>
              <a:gd name="connsiteX8" fmla="*/ 492980 w 6027723"/>
              <a:gd name="connsiteY8" fmla="*/ 4881666 h 5904005"/>
              <a:gd name="connsiteX9" fmla="*/ 0 w 6027723"/>
              <a:gd name="connsiteY9" fmla="*/ 3227486 h 5904005"/>
              <a:gd name="connsiteX0" fmla="*/ 0 w 6027723"/>
              <a:gd name="connsiteY0" fmla="*/ 3227486 h 5904005"/>
              <a:gd name="connsiteX1" fmla="*/ 492980 w 6027723"/>
              <a:gd name="connsiteY1" fmla="*/ 1573306 h 5904005"/>
              <a:gd name="connsiteX2" fmla="*/ 3962040 w 6027723"/>
              <a:gd name="connsiteY2" fmla="*/ 26532 h 5904005"/>
              <a:gd name="connsiteX3" fmla="*/ 6027723 w 6027723"/>
              <a:gd name="connsiteY3" fmla="*/ 0 h 5904005"/>
              <a:gd name="connsiteX4" fmla="*/ 5162550 w 6027723"/>
              <a:gd name="connsiteY4" fmla="*/ 3227486 h 5904005"/>
              <a:gd name="connsiteX5" fmla="*/ 4669570 w 6027723"/>
              <a:gd name="connsiteY5" fmla="*/ 4881666 h 5904005"/>
              <a:gd name="connsiteX6" fmla="*/ 3378933 w 6027723"/>
              <a:gd name="connsiteY6" fmla="*/ 5904005 h 5904005"/>
              <a:gd name="connsiteX7" fmla="*/ 1783617 w 6027723"/>
              <a:gd name="connsiteY7" fmla="*/ 5904005 h 5904005"/>
              <a:gd name="connsiteX8" fmla="*/ 492980 w 6027723"/>
              <a:gd name="connsiteY8" fmla="*/ 4881666 h 5904005"/>
              <a:gd name="connsiteX9" fmla="*/ 0 w 6027723"/>
              <a:gd name="connsiteY9" fmla="*/ 3227486 h 5904005"/>
              <a:gd name="connsiteX0" fmla="*/ 0 w 6054617"/>
              <a:gd name="connsiteY0" fmla="*/ 3214039 h 5890558"/>
              <a:gd name="connsiteX1" fmla="*/ 492980 w 6054617"/>
              <a:gd name="connsiteY1" fmla="*/ 1559859 h 5890558"/>
              <a:gd name="connsiteX2" fmla="*/ 3962040 w 6054617"/>
              <a:gd name="connsiteY2" fmla="*/ 13085 h 5890558"/>
              <a:gd name="connsiteX3" fmla="*/ 6054617 w 6054617"/>
              <a:gd name="connsiteY3" fmla="*/ 0 h 5890558"/>
              <a:gd name="connsiteX4" fmla="*/ 5162550 w 6054617"/>
              <a:gd name="connsiteY4" fmla="*/ 3214039 h 5890558"/>
              <a:gd name="connsiteX5" fmla="*/ 4669570 w 6054617"/>
              <a:gd name="connsiteY5" fmla="*/ 4868219 h 5890558"/>
              <a:gd name="connsiteX6" fmla="*/ 3378933 w 6054617"/>
              <a:gd name="connsiteY6" fmla="*/ 5890558 h 5890558"/>
              <a:gd name="connsiteX7" fmla="*/ 1783617 w 6054617"/>
              <a:gd name="connsiteY7" fmla="*/ 5890558 h 5890558"/>
              <a:gd name="connsiteX8" fmla="*/ 492980 w 6054617"/>
              <a:gd name="connsiteY8" fmla="*/ 4868219 h 5890558"/>
              <a:gd name="connsiteX9" fmla="*/ 0 w 6054617"/>
              <a:gd name="connsiteY9" fmla="*/ 3214039 h 5890558"/>
              <a:gd name="connsiteX0" fmla="*/ 0 w 6054617"/>
              <a:gd name="connsiteY0" fmla="*/ 3214039 h 5890558"/>
              <a:gd name="connsiteX1" fmla="*/ 492980 w 6054617"/>
              <a:gd name="connsiteY1" fmla="*/ 1559859 h 5890558"/>
              <a:gd name="connsiteX2" fmla="*/ 3962040 w 6054617"/>
              <a:gd name="connsiteY2" fmla="*/ 13085 h 5890558"/>
              <a:gd name="connsiteX3" fmla="*/ 6054617 w 6054617"/>
              <a:gd name="connsiteY3" fmla="*/ 0 h 5890558"/>
              <a:gd name="connsiteX4" fmla="*/ 6023162 w 6054617"/>
              <a:gd name="connsiteY4" fmla="*/ 4195675 h 5890558"/>
              <a:gd name="connsiteX5" fmla="*/ 4669570 w 6054617"/>
              <a:gd name="connsiteY5" fmla="*/ 4868219 h 5890558"/>
              <a:gd name="connsiteX6" fmla="*/ 3378933 w 6054617"/>
              <a:gd name="connsiteY6" fmla="*/ 5890558 h 5890558"/>
              <a:gd name="connsiteX7" fmla="*/ 1783617 w 6054617"/>
              <a:gd name="connsiteY7" fmla="*/ 5890558 h 5890558"/>
              <a:gd name="connsiteX8" fmla="*/ 492980 w 6054617"/>
              <a:gd name="connsiteY8" fmla="*/ 4868219 h 5890558"/>
              <a:gd name="connsiteX9" fmla="*/ 0 w 6054617"/>
              <a:gd name="connsiteY9" fmla="*/ 3214039 h 5890558"/>
              <a:gd name="connsiteX0" fmla="*/ 0 w 6023162"/>
              <a:gd name="connsiteY0" fmla="*/ 3200954 h 5877473"/>
              <a:gd name="connsiteX1" fmla="*/ 492980 w 6023162"/>
              <a:gd name="connsiteY1" fmla="*/ 1546774 h 5877473"/>
              <a:gd name="connsiteX2" fmla="*/ 3962040 w 6023162"/>
              <a:gd name="connsiteY2" fmla="*/ 0 h 5877473"/>
              <a:gd name="connsiteX3" fmla="*/ 6014276 w 6023162"/>
              <a:gd name="connsiteY3" fmla="*/ 362 h 5877473"/>
              <a:gd name="connsiteX4" fmla="*/ 6023162 w 6023162"/>
              <a:gd name="connsiteY4" fmla="*/ 4182590 h 5877473"/>
              <a:gd name="connsiteX5" fmla="*/ 4669570 w 6023162"/>
              <a:gd name="connsiteY5" fmla="*/ 4855134 h 5877473"/>
              <a:gd name="connsiteX6" fmla="*/ 3378933 w 6023162"/>
              <a:gd name="connsiteY6" fmla="*/ 5877473 h 5877473"/>
              <a:gd name="connsiteX7" fmla="*/ 1783617 w 6023162"/>
              <a:gd name="connsiteY7" fmla="*/ 5877473 h 5877473"/>
              <a:gd name="connsiteX8" fmla="*/ 492980 w 6023162"/>
              <a:gd name="connsiteY8" fmla="*/ 4855134 h 5877473"/>
              <a:gd name="connsiteX9" fmla="*/ 0 w 6023162"/>
              <a:gd name="connsiteY9" fmla="*/ 3200954 h 5877473"/>
              <a:gd name="connsiteX0" fmla="*/ 0 w 6023162"/>
              <a:gd name="connsiteY0" fmla="*/ 3200954 h 5877473"/>
              <a:gd name="connsiteX1" fmla="*/ 694685 w 6023162"/>
              <a:gd name="connsiteY1" fmla="*/ 2555303 h 5877473"/>
              <a:gd name="connsiteX2" fmla="*/ 3962040 w 6023162"/>
              <a:gd name="connsiteY2" fmla="*/ 0 h 5877473"/>
              <a:gd name="connsiteX3" fmla="*/ 6014276 w 6023162"/>
              <a:gd name="connsiteY3" fmla="*/ 362 h 5877473"/>
              <a:gd name="connsiteX4" fmla="*/ 6023162 w 6023162"/>
              <a:gd name="connsiteY4" fmla="*/ 4182590 h 5877473"/>
              <a:gd name="connsiteX5" fmla="*/ 4669570 w 6023162"/>
              <a:gd name="connsiteY5" fmla="*/ 4855134 h 5877473"/>
              <a:gd name="connsiteX6" fmla="*/ 3378933 w 6023162"/>
              <a:gd name="connsiteY6" fmla="*/ 5877473 h 5877473"/>
              <a:gd name="connsiteX7" fmla="*/ 1783617 w 6023162"/>
              <a:gd name="connsiteY7" fmla="*/ 5877473 h 5877473"/>
              <a:gd name="connsiteX8" fmla="*/ 492980 w 6023162"/>
              <a:gd name="connsiteY8" fmla="*/ 4855134 h 5877473"/>
              <a:gd name="connsiteX9" fmla="*/ 0 w 6023162"/>
              <a:gd name="connsiteY9" fmla="*/ 3200954 h 5877473"/>
              <a:gd name="connsiteX0" fmla="*/ 0 w 6278657"/>
              <a:gd name="connsiteY0" fmla="*/ 4303613 h 5877473"/>
              <a:gd name="connsiteX1" fmla="*/ 950180 w 6278657"/>
              <a:gd name="connsiteY1" fmla="*/ 2555303 h 5877473"/>
              <a:gd name="connsiteX2" fmla="*/ 4217535 w 6278657"/>
              <a:gd name="connsiteY2" fmla="*/ 0 h 5877473"/>
              <a:gd name="connsiteX3" fmla="*/ 6269771 w 6278657"/>
              <a:gd name="connsiteY3" fmla="*/ 362 h 5877473"/>
              <a:gd name="connsiteX4" fmla="*/ 6278657 w 6278657"/>
              <a:gd name="connsiteY4" fmla="*/ 4182590 h 5877473"/>
              <a:gd name="connsiteX5" fmla="*/ 4925065 w 6278657"/>
              <a:gd name="connsiteY5" fmla="*/ 4855134 h 5877473"/>
              <a:gd name="connsiteX6" fmla="*/ 3634428 w 6278657"/>
              <a:gd name="connsiteY6" fmla="*/ 5877473 h 5877473"/>
              <a:gd name="connsiteX7" fmla="*/ 2039112 w 6278657"/>
              <a:gd name="connsiteY7" fmla="*/ 5877473 h 5877473"/>
              <a:gd name="connsiteX8" fmla="*/ 748475 w 6278657"/>
              <a:gd name="connsiteY8" fmla="*/ 4855134 h 5877473"/>
              <a:gd name="connsiteX9" fmla="*/ 0 w 6278657"/>
              <a:gd name="connsiteY9" fmla="*/ 4303613 h 5877473"/>
              <a:gd name="connsiteX0" fmla="*/ 0 w 6278657"/>
              <a:gd name="connsiteY0" fmla="*/ 4303613 h 5877473"/>
              <a:gd name="connsiteX1" fmla="*/ 950180 w 6278657"/>
              <a:gd name="connsiteY1" fmla="*/ 2555303 h 5877473"/>
              <a:gd name="connsiteX2" fmla="*/ 4217535 w 6278657"/>
              <a:gd name="connsiteY2" fmla="*/ 0 h 5877473"/>
              <a:gd name="connsiteX3" fmla="*/ 6269771 w 6278657"/>
              <a:gd name="connsiteY3" fmla="*/ 362 h 5877473"/>
              <a:gd name="connsiteX4" fmla="*/ 6278657 w 6278657"/>
              <a:gd name="connsiteY4" fmla="*/ 4182590 h 5877473"/>
              <a:gd name="connsiteX5" fmla="*/ 4925065 w 6278657"/>
              <a:gd name="connsiteY5" fmla="*/ 4855134 h 5877473"/>
              <a:gd name="connsiteX6" fmla="*/ 3634428 w 6278657"/>
              <a:gd name="connsiteY6" fmla="*/ 5877473 h 5877473"/>
              <a:gd name="connsiteX7" fmla="*/ 2039112 w 6278657"/>
              <a:gd name="connsiteY7" fmla="*/ 5877473 h 5877473"/>
              <a:gd name="connsiteX8" fmla="*/ 721581 w 6278657"/>
              <a:gd name="connsiteY8" fmla="*/ 5164417 h 5877473"/>
              <a:gd name="connsiteX9" fmla="*/ 0 w 6278657"/>
              <a:gd name="connsiteY9" fmla="*/ 4303613 h 5877473"/>
              <a:gd name="connsiteX0" fmla="*/ 0 w 6278657"/>
              <a:gd name="connsiteY0" fmla="*/ 4303613 h 5877473"/>
              <a:gd name="connsiteX1" fmla="*/ 573662 w 6278657"/>
              <a:gd name="connsiteY1" fmla="*/ 2837691 h 5877473"/>
              <a:gd name="connsiteX2" fmla="*/ 4217535 w 6278657"/>
              <a:gd name="connsiteY2" fmla="*/ 0 h 5877473"/>
              <a:gd name="connsiteX3" fmla="*/ 6269771 w 6278657"/>
              <a:gd name="connsiteY3" fmla="*/ 362 h 5877473"/>
              <a:gd name="connsiteX4" fmla="*/ 6278657 w 6278657"/>
              <a:gd name="connsiteY4" fmla="*/ 4182590 h 5877473"/>
              <a:gd name="connsiteX5" fmla="*/ 4925065 w 6278657"/>
              <a:gd name="connsiteY5" fmla="*/ 4855134 h 5877473"/>
              <a:gd name="connsiteX6" fmla="*/ 3634428 w 6278657"/>
              <a:gd name="connsiteY6" fmla="*/ 5877473 h 5877473"/>
              <a:gd name="connsiteX7" fmla="*/ 2039112 w 6278657"/>
              <a:gd name="connsiteY7" fmla="*/ 5877473 h 5877473"/>
              <a:gd name="connsiteX8" fmla="*/ 721581 w 6278657"/>
              <a:gd name="connsiteY8" fmla="*/ 5164417 h 5877473"/>
              <a:gd name="connsiteX9" fmla="*/ 0 w 6278657"/>
              <a:gd name="connsiteY9" fmla="*/ 4303613 h 5877473"/>
              <a:gd name="connsiteX0" fmla="*/ 0 w 6278657"/>
              <a:gd name="connsiteY0" fmla="*/ 4303613 h 5877473"/>
              <a:gd name="connsiteX1" fmla="*/ 573662 w 6278657"/>
              <a:gd name="connsiteY1" fmla="*/ 2837691 h 5877473"/>
              <a:gd name="connsiteX2" fmla="*/ 4217535 w 6278657"/>
              <a:gd name="connsiteY2" fmla="*/ 0 h 5877473"/>
              <a:gd name="connsiteX3" fmla="*/ 6269771 w 6278657"/>
              <a:gd name="connsiteY3" fmla="*/ 362 h 5877473"/>
              <a:gd name="connsiteX4" fmla="*/ 6278657 w 6278657"/>
              <a:gd name="connsiteY4" fmla="*/ 4182590 h 5877473"/>
              <a:gd name="connsiteX5" fmla="*/ 4925065 w 6278657"/>
              <a:gd name="connsiteY5" fmla="*/ 4855134 h 5877473"/>
              <a:gd name="connsiteX6" fmla="*/ 3634428 w 6278657"/>
              <a:gd name="connsiteY6" fmla="*/ 5877473 h 5877473"/>
              <a:gd name="connsiteX7" fmla="*/ 2321501 w 6278657"/>
              <a:gd name="connsiteY7" fmla="*/ 5554743 h 5877473"/>
              <a:gd name="connsiteX8" fmla="*/ 721581 w 6278657"/>
              <a:gd name="connsiteY8" fmla="*/ 5164417 h 5877473"/>
              <a:gd name="connsiteX9" fmla="*/ 0 w 6278657"/>
              <a:gd name="connsiteY9" fmla="*/ 4303613 h 5877473"/>
              <a:gd name="connsiteX0" fmla="*/ 0 w 6278657"/>
              <a:gd name="connsiteY0" fmla="*/ 4303613 h 5837132"/>
              <a:gd name="connsiteX1" fmla="*/ 573662 w 6278657"/>
              <a:gd name="connsiteY1" fmla="*/ 2837691 h 5837132"/>
              <a:gd name="connsiteX2" fmla="*/ 4217535 w 6278657"/>
              <a:gd name="connsiteY2" fmla="*/ 0 h 5837132"/>
              <a:gd name="connsiteX3" fmla="*/ 6269771 w 6278657"/>
              <a:gd name="connsiteY3" fmla="*/ 362 h 5837132"/>
              <a:gd name="connsiteX4" fmla="*/ 6278657 w 6278657"/>
              <a:gd name="connsiteY4" fmla="*/ 4182590 h 5837132"/>
              <a:gd name="connsiteX5" fmla="*/ 4925065 w 6278657"/>
              <a:gd name="connsiteY5" fmla="*/ 4855134 h 5837132"/>
              <a:gd name="connsiteX6" fmla="*/ 3822687 w 6278657"/>
              <a:gd name="connsiteY6" fmla="*/ 5837132 h 5837132"/>
              <a:gd name="connsiteX7" fmla="*/ 2321501 w 6278657"/>
              <a:gd name="connsiteY7" fmla="*/ 5554743 h 5837132"/>
              <a:gd name="connsiteX8" fmla="*/ 721581 w 6278657"/>
              <a:gd name="connsiteY8" fmla="*/ 5164417 h 5837132"/>
              <a:gd name="connsiteX9" fmla="*/ 0 w 6278657"/>
              <a:gd name="connsiteY9" fmla="*/ 4303613 h 5837132"/>
              <a:gd name="connsiteX0" fmla="*/ 0 w 6278657"/>
              <a:gd name="connsiteY0" fmla="*/ 4303613 h 5837132"/>
              <a:gd name="connsiteX1" fmla="*/ 573662 w 6278657"/>
              <a:gd name="connsiteY1" fmla="*/ 2837691 h 5837132"/>
              <a:gd name="connsiteX2" fmla="*/ 4217535 w 6278657"/>
              <a:gd name="connsiteY2" fmla="*/ 0 h 5837132"/>
              <a:gd name="connsiteX3" fmla="*/ 6269771 w 6278657"/>
              <a:gd name="connsiteY3" fmla="*/ 362 h 5837132"/>
              <a:gd name="connsiteX4" fmla="*/ 6278657 w 6278657"/>
              <a:gd name="connsiteY4" fmla="*/ 4182590 h 5837132"/>
              <a:gd name="connsiteX5" fmla="*/ 4925065 w 6278657"/>
              <a:gd name="connsiteY5" fmla="*/ 4855134 h 5837132"/>
              <a:gd name="connsiteX6" fmla="*/ 3822687 w 6278657"/>
              <a:gd name="connsiteY6" fmla="*/ 5837132 h 5837132"/>
              <a:gd name="connsiteX7" fmla="*/ 2321501 w 6278657"/>
              <a:gd name="connsiteY7" fmla="*/ 5554743 h 5837132"/>
              <a:gd name="connsiteX8" fmla="*/ 1030863 w 6278657"/>
              <a:gd name="connsiteY8" fmla="*/ 5298887 h 5837132"/>
              <a:gd name="connsiteX9" fmla="*/ 0 w 6278657"/>
              <a:gd name="connsiteY9" fmla="*/ 4303613 h 5837132"/>
              <a:gd name="connsiteX0" fmla="*/ 0 w 6278657"/>
              <a:gd name="connsiteY0" fmla="*/ 4303613 h 5837132"/>
              <a:gd name="connsiteX1" fmla="*/ 573662 w 6278657"/>
              <a:gd name="connsiteY1" fmla="*/ 2837691 h 5837132"/>
              <a:gd name="connsiteX2" fmla="*/ 4217535 w 6278657"/>
              <a:gd name="connsiteY2" fmla="*/ 0 h 5837132"/>
              <a:gd name="connsiteX3" fmla="*/ 6269771 w 6278657"/>
              <a:gd name="connsiteY3" fmla="*/ 362 h 5837132"/>
              <a:gd name="connsiteX4" fmla="*/ 6278657 w 6278657"/>
              <a:gd name="connsiteY4" fmla="*/ 4182590 h 5837132"/>
              <a:gd name="connsiteX5" fmla="*/ 5288136 w 6278657"/>
              <a:gd name="connsiteY5" fmla="*/ 5245099 h 5837132"/>
              <a:gd name="connsiteX6" fmla="*/ 3822687 w 6278657"/>
              <a:gd name="connsiteY6" fmla="*/ 5837132 h 5837132"/>
              <a:gd name="connsiteX7" fmla="*/ 2321501 w 6278657"/>
              <a:gd name="connsiteY7" fmla="*/ 5554743 h 5837132"/>
              <a:gd name="connsiteX8" fmla="*/ 1030863 w 6278657"/>
              <a:gd name="connsiteY8" fmla="*/ 5298887 h 5837132"/>
              <a:gd name="connsiteX9" fmla="*/ 0 w 6278657"/>
              <a:gd name="connsiteY9" fmla="*/ 4303613 h 5837132"/>
              <a:gd name="connsiteX0" fmla="*/ 0 w 6278657"/>
              <a:gd name="connsiteY0" fmla="*/ 4303613 h 5850580"/>
              <a:gd name="connsiteX1" fmla="*/ 573662 w 6278657"/>
              <a:gd name="connsiteY1" fmla="*/ 2837691 h 5850580"/>
              <a:gd name="connsiteX2" fmla="*/ 4217535 w 6278657"/>
              <a:gd name="connsiteY2" fmla="*/ 0 h 5850580"/>
              <a:gd name="connsiteX3" fmla="*/ 6269771 w 6278657"/>
              <a:gd name="connsiteY3" fmla="*/ 362 h 5850580"/>
              <a:gd name="connsiteX4" fmla="*/ 6278657 w 6278657"/>
              <a:gd name="connsiteY4" fmla="*/ 4182590 h 5850580"/>
              <a:gd name="connsiteX5" fmla="*/ 5288136 w 6278657"/>
              <a:gd name="connsiteY5" fmla="*/ 5245099 h 5850580"/>
              <a:gd name="connsiteX6" fmla="*/ 4548828 w 6278657"/>
              <a:gd name="connsiteY6" fmla="*/ 5850580 h 5850580"/>
              <a:gd name="connsiteX7" fmla="*/ 2321501 w 6278657"/>
              <a:gd name="connsiteY7" fmla="*/ 5554743 h 5850580"/>
              <a:gd name="connsiteX8" fmla="*/ 1030863 w 6278657"/>
              <a:gd name="connsiteY8" fmla="*/ 5298887 h 5850580"/>
              <a:gd name="connsiteX9" fmla="*/ 0 w 6278657"/>
              <a:gd name="connsiteY9" fmla="*/ 4303613 h 5850580"/>
              <a:gd name="connsiteX0" fmla="*/ 0 w 6278657"/>
              <a:gd name="connsiteY0" fmla="*/ 4303613 h 5850580"/>
              <a:gd name="connsiteX1" fmla="*/ 573662 w 6278657"/>
              <a:gd name="connsiteY1" fmla="*/ 2837691 h 5850580"/>
              <a:gd name="connsiteX2" fmla="*/ 4217535 w 6278657"/>
              <a:gd name="connsiteY2" fmla="*/ 0 h 5850580"/>
              <a:gd name="connsiteX3" fmla="*/ 6269771 w 6278657"/>
              <a:gd name="connsiteY3" fmla="*/ 362 h 5850580"/>
              <a:gd name="connsiteX4" fmla="*/ 6278657 w 6278657"/>
              <a:gd name="connsiteY4" fmla="*/ 4182590 h 5850580"/>
              <a:gd name="connsiteX5" fmla="*/ 5288136 w 6278657"/>
              <a:gd name="connsiteY5" fmla="*/ 5245099 h 5850580"/>
              <a:gd name="connsiteX6" fmla="*/ 4548828 w 6278657"/>
              <a:gd name="connsiteY6" fmla="*/ 5850580 h 5850580"/>
              <a:gd name="connsiteX7" fmla="*/ 3424160 w 6278657"/>
              <a:gd name="connsiteY7" fmla="*/ 5769896 h 5850580"/>
              <a:gd name="connsiteX8" fmla="*/ 1030863 w 6278657"/>
              <a:gd name="connsiteY8" fmla="*/ 5298887 h 5850580"/>
              <a:gd name="connsiteX9" fmla="*/ 0 w 6278657"/>
              <a:gd name="connsiteY9" fmla="*/ 4303613 h 5850580"/>
              <a:gd name="connsiteX0" fmla="*/ 0 w 6278657"/>
              <a:gd name="connsiteY0" fmla="*/ 4303613 h 5890921"/>
              <a:gd name="connsiteX1" fmla="*/ 573662 w 6278657"/>
              <a:gd name="connsiteY1" fmla="*/ 2837691 h 5890921"/>
              <a:gd name="connsiteX2" fmla="*/ 4217535 w 6278657"/>
              <a:gd name="connsiteY2" fmla="*/ 0 h 5890921"/>
              <a:gd name="connsiteX3" fmla="*/ 6269771 w 6278657"/>
              <a:gd name="connsiteY3" fmla="*/ 362 h 5890921"/>
              <a:gd name="connsiteX4" fmla="*/ 6278657 w 6278657"/>
              <a:gd name="connsiteY4" fmla="*/ 4182590 h 5890921"/>
              <a:gd name="connsiteX5" fmla="*/ 5288136 w 6278657"/>
              <a:gd name="connsiteY5" fmla="*/ 5245099 h 5890921"/>
              <a:gd name="connsiteX6" fmla="*/ 4441251 w 6278657"/>
              <a:gd name="connsiteY6" fmla="*/ 5890921 h 5890921"/>
              <a:gd name="connsiteX7" fmla="*/ 3424160 w 6278657"/>
              <a:gd name="connsiteY7" fmla="*/ 5769896 h 5890921"/>
              <a:gd name="connsiteX8" fmla="*/ 1030863 w 6278657"/>
              <a:gd name="connsiteY8" fmla="*/ 5298887 h 5890921"/>
              <a:gd name="connsiteX9" fmla="*/ 0 w 6278657"/>
              <a:gd name="connsiteY9" fmla="*/ 4303613 h 5890921"/>
              <a:gd name="connsiteX0" fmla="*/ 0 w 6278657"/>
              <a:gd name="connsiteY0" fmla="*/ 4303613 h 5890921"/>
              <a:gd name="connsiteX1" fmla="*/ 573662 w 6278657"/>
              <a:gd name="connsiteY1" fmla="*/ 2837691 h 5890921"/>
              <a:gd name="connsiteX2" fmla="*/ 4217535 w 6278657"/>
              <a:gd name="connsiteY2" fmla="*/ 0 h 5890921"/>
              <a:gd name="connsiteX3" fmla="*/ 6269771 w 6278657"/>
              <a:gd name="connsiteY3" fmla="*/ 362 h 5890921"/>
              <a:gd name="connsiteX4" fmla="*/ 6278657 w 6278657"/>
              <a:gd name="connsiteY4" fmla="*/ 4182590 h 5890921"/>
              <a:gd name="connsiteX5" fmla="*/ 5288136 w 6278657"/>
              <a:gd name="connsiteY5" fmla="*/ 5245099 h 5890921"/>
              <a:gd name="connsiteX6" fmla="*/ 4441251 w 6278657"/>
              <a:gd name="connsiteY6" fmla="*/ 5890921 h 5890921"/>
              <a:gd name="connsiteX7" fmla="*/ 3424160 w 6278657"/>
              <a:gd name="connsiteY7" fmla="*/ 5769896 h 5890921"/>
              <a:gd name="connsiteX8" fmla="*/ 1030863 w 6278657"/>
              <a:gd name="connsiteY8" fmla="*/ 5298887 h 5890921"/>
              <a:gd name="connsiteX9" fmla="*/ 0 w 6278657"/>
              <a:gd name="connsiteY9" fmla="*/ 4303613 h 5890921"/>
              <a:gd name="connsiteX0" fmla="*/ 11984 w 6290641"/>
              <a:gd name="connsiteY0" fmla="*/ 4303613 h 5890921"/>
              <a:gd name="connsiteX1" fmla="*/ 585646 w 6290641"/>
              <a:gd name="connsiteY1" fmla="*/ 2837691 h 5890921"/>
              <a:gd name="connsiteX2" fmla="*/ 4229519 w 6290641"/>
              <a:gd name="connsiteY2" fmla="*/ 0 h 5890921"/>
              <a:gd name="connsiteX3" fmla="*/ 6281755 w 6290641"/>
              <a:gd name="connsiteY3" fmla="*/ 362 h 5890921"/>
              <a:gd name="connsiteX4" fmla="*/ 6290641 w 6290641"/>
              <a:gd name="connsiteY4" fmla="*/ 4182590 h 5890921"/>
              <a:gd name="connsiteX5" fmla="*/ 5300120 w 6290641"/>
              <a:gd name="connsiteY5" fmla="*/ 5245099 h 5890921"/>
              <a:gd name="connsiteX6" fmla="*/ 4453235 w 6290641"/>
              <a:gd name="connsiteY6" fmla="*/ 5890921 h 5890921"/>
              <a:gd name="connsiteX7" fmla="*/ 3436144 w 6290641"/>
              <a:gd name="connsiteY7" fmla="*/ 5769896 h 5890921"/>
              <a:gd name="connsiteX8" fmla="*/ 1042847 w 6290641"/>
              <a:gd name="connsiteY8" fmla="*/ 5298887 h 5890921"/>
              <a:gd name="connsiteX9" fmla="*/ 11984 w 6290641"/>
              <a:gd name="connsiteY9" fmla="*/ 4303613 h 5890921"/>
              <a:gd name="connsiteX0" fmla="*/ 11768 w 6290425"/>
              <a:gd name="connsiteY0" fmla="*/ 4303613 h 5890921"/>
              <a:gd name="connsiteX1" fmla="*/ 595590 w 6290425"/>
              <a:gd name="connsiteY1" fmla="*/ 2858011 h 5890921"/>
              <a:gd name="connsiteX2" fmla="*/ 4229303 w 6290425"/>
              <a:gd name="connsiteY2" fmla="*/ 0 h 5890921"/>
              <a:gd name="connsiteX3" fmla="*/ 6281539 w 6290425"/>
              <a:gd name="connsiteY3" fmla="*/ 362 h 5890921"/>
              <a:gd name="connsiteX4" fmla="*/ 6290425 w 6290425"/>
              <a:gd name="connsiteY4" fmla="*/ 4182590 h 5890921"/>
              <a:gd name="connsiteX5" fmla="*/ 5299904 w 6290425"/>
              <a:gd name="connsiteY5" fmla="*/ 5245099 h 5890921"/>
              <a:gd name="connsiteX6" fmla="*/ 4453019 w 6290425"/>
              <a:gd name="connsiteY6" fmla="*/ 5890921 h 5890921"/>
              <a:gd name="connsiteX7" fmla="*/ 3435928 w 6290425"/>
              <a:gd name="connsiteY7" fmla="*/ 5769896 h 5890921"/>
              <a:gd name="connsiteX8" fmla="*/ 1042631 w 6290425"/>
              <a:gd name="connsiteY8" fmla="*/ 5298887 h 5890921"/>
              <a:gd name="connsiteX9" fmla="*/ 11768 w 6290425"/>
              <a:gd name="connsiteY9" fmla="*/ 4303613 h 5890921"/>
              <a:gd name="connsiteX0" fmla="*/ 18829 w 6297486"/>
              <a:gd name="connsiteY0" fmla="*/ 4303613 h 5890921"/>
              <a:gd name="connsiteX1" fmla="*/ 602651 w 6297486"/>
              <a:gd name="connsiteY1" fmla="*/ 2858011 h 5890921"/>
              <a:gd name="connsiteX2" fmla="*/ 4236364 w 6297486"/>
              <a:gd name="connsiteY2" fmla="*/ 0 h 5890921"/>
              <a:gd name="connsiteX3" fmla="*/ 6288600 w 6297486"/>
              <a:gd name="connsiteY3" fmla="*/ 362 h 5890921"/>
              <a:gd name="connsiteX4" fmla="*/ 6297486 w 6297486"/>
              <a:gd name="connsiteY4" fmla="*/ 4182590 h 5890921"/>
              <a:gd name="connsiteX5" fmla="*/ 5306965 w 6297486"/>
              <a:gd name="connsiteY5" fmla="*/ 5245099 h 5890921"/>
              <a:gd name="connsiteX6" fmla="*/ 4460080 w 6297486"/>
              <a:gd name="connsiteY6" fmla="*/ 5890921 h 5890921"/>
              <a:gd name="connsiteX7" fmla="*/ 3442989 w 6297486"/>
              <a:gd name="connsiteY7" fmla="*/ 5769896 h 5890921"/>
              <a:gd name="connsiteX8" fmla="*/ 1049692 w 6297486"/>
              <a:gd name="connsiteY8" fmla="*/ 5298887 h 5890921"/>
              <a:gd name="connsiteX9" fmla="*/ 18829 w 6297486"/>
              <a:gd name="connsiteY9" fmla="*/ 4303613 h 5890921"/>
              <a:gd name="connsiteX0" fmla="*/ 18829 w 6297486"/>
              <a:gd name="connsiteY0" fmla="*/ 4303613 h 5890921"/>
              <a:gd name="connsiteX1" fmla="*/ 602651 w 6297486"/>
              <a:gd name="connsiteY1" fmla="*/ 2858011 h 5890921"/>
              <a:gd name="connsiteX2" fmla="*/ 4236364 w 6297486"/>
              <a:gd name="connsiteY2" fmla="*/ 0 h 5890921"/>
              <a:gd name="connsiteX3" fmla="*/ 6288600 w 6297486"/>
              <a:gd name="connsiteY3" fmla="*/ 362 h 5890921"/>
              <a:gd name="connsiteX4" fmla="*/ 6297486 w 6297486"/>
              <a:gd name="connsiteY4" fmla="*/ 4182590 h 5890921"/>
              <a:gd name="connsiteX5" fmla="*/ 5306965 w 6297486"/>
              <a:gd name="connsiteY5" fmla="*/ 5245099 h 5890921"/>
              <a:gd name="connsiteX6" fmla="*/ 4460080 w 6297486"/>
              <a:gd name="connsiteY6" fmla="*/ 5890921 h 5890921"/>
              <a:gd name="connsiteX7" fmla="*/ 3442989 w 6297486"/>
              <a:gd name="connsiteY7" fmla="*/ 5769896 h 5890921"/>
              <a:gd name="connsiteX8" fmla="*/ 1049692 w 6297486"/>
              <a:gd name="connsiteY8" fmla="*/ 5298887 h 5890921"/>
              <a:gd name="connsiteX9" fmla="*/ 18829 w 6297486"/>
              <a:gd name="connsiteY9" fmla="*/ 4303613 h 5890921"/>
              <a:gd name="connsiteX0" fmla="*/ 18829 w 6297486"/>
              <a:gd name="connsiteY0" fmla="*/ 4303613 h 5890921"/>
              <a:gd name="connsiteX1" fmla="*/ 602651 w 6297486"/>
              <a:gd name="connsiteY1" fmla="*/ 2858011 h 5890921"/>
              <a:gd name="connsiteX2" fmla="*/ 4236364 w 6297486"/>
              <a:gd name="connsiteY2" fmla="*/ 0 h 5890921"/>
              <a:gd name="connsiteX3" fmla="*/ 6288600 w 6297486"/>
              <a:gd name="connsiteY3" fmla="*/ 362 h 5890921"/>
              <a:gd name="connsiteX4" fmla="*/ 6297486 w 6297486"/>
              <a:gd name="connsiteY4" fmla="*/ 4182590 h 5890921"/>
              <a:gd name="connsiteX5" fmla="*/ 5306965 w 6297486"/>
              <a:gd name="connsiteY5" fmla="*/ 5245099 h 5890921"/>
              <a:gd name="connsiteX6" fmla="*/ 4460080 w 6297486"/>
              <a:gd name="connsiteY6" fmla="*/ 5890921 h 5890921"/>
              <a:gd name="connsiteX7" fmla="*/ 3442989 w 6297486"/>
              <a:gd name="connsiteY7" fmla="*/ 5769896 h 5890921"/>
              <a:gd name="connsiteX8" fmla="*/ 1171612 w 6297486"/>
              <a:gd name="connsiteY8" fmla="*/ 5329367 h 5890921"/>
              <a:gd name="connsiteX9" fmla="*/ 18829 w 6297486"/>
              <a:gd name="connsiteY9" fmla="*/ 4303613 h 5890921"/>
              <a:gd name="connsiteX0" fmla="*/ 18829 w 6297486"/>
              <a:gd name="connsiteY0" fmla="*/ 4303613 h 5890921"/>
              <a:gd name="connsiteX1" fmla="*/ 602651 w 6297486"/>
              <a:gd name="connsiteY1" fmla="*/ 2858011 h 5890921"/>
              <a:gd name="connsiteX2" fmla="*/ 4236364 w 6297486"/>
              <a:gd name="connsiteY2" fmla="*/ 0 h 5890921"/>
              <a:gd name="connsiteX3" fmla="*/ 6288600 w 6297486"/>
              <a:gd name="connsiteY3" fmla="*/ 362 h 5890921"/>
              <a:gd name="connsiteX4" fmla="*/ 6297486 w 6297486"/>
              <a:gd name="connsiteY4" fmla="*/ 4182590 h 5890921"/>
              <a:gd name="connsiteX5" fmla="*/ 5306965 w 6297486"/>
              <a:gd name="connsiteY5" fmla="*/ 5245099 h 5890921"/>
              <a:gd name="connsiteX6" fmla="*/ 4460080 w 6297486"/>
              <a:gd name="connsiteY6" fmla="*/ 5890921 h 5890921"/>
              <a:gd name="connsiteX7" fmla="*/ 3442989 w 6297486"/>
              <a:gd name="connsiteY7" fmla="*/ 5769896 h 5890921"/>
              <a:gd name="connsiteX8" fmla="*/ 1171612 w 6297486"/>
              <a:gd name="connsiteY8" fmla="*/ 5329367 h 5890921"/>
              <a:gd name="connsiteX9" fmla="*/ 18829 w 6297486"/>
              <a:gd name="connsiteY9" fmla="*/ 4303613 h 5890921"/>
              <a:gd name="connsiteX0" fmla="*/ 18829 w 6297486"/>
              <a:gd name="connsiteY0" fmla="*/ 4303613 h 5829961"/>
              <a:gd name="connsiteX1" fmla="*/ 602651 w 6297486"/>
              <a:gd name="connsiteY1" fmla="*/ 2858011 h 5829961"/>
              <a:gd name="connsiteX2" fmla="*/ 4236364 w 6297486"/>
              <a:gd name="connsiteY2" fmla="*/ 0 h 5829961"/>
              <a:gd name="connsiteX3" fmla="*/ 6288600 w 6297486"/>
              <a:gd name="connsiteY3" fmla="*/ 362 h 5829961"/>
              <a:gd name="connsiteX4" fmla="*/ 6297486 w 6297486"/>
              <a:gd name="connsiteY4" fmla="*/ 4182590 h 5829961"/>
              <a:gd name="connsiteX5" fmla="*/ 5306965 w 6297486"/>
              <a:gd name="connsiteY5" fmla="*/ 5245099 h 5829961"/>
              <a:gd name="connsiteX6" fmla="*/ 4693760 w 6297486"/>
              <a:gd name="connsiteY6" fmla="*/ 5829961 h 5829961"/>
              <a:gd name="connsiteX7" fmla="*/ 3442989 w 6297486"/>
              <a:gd name="connsiteY7" fmla="*/ 5769896 h 5829961"/>
              <a:gd name="connsiteX8" fmla="*/ 1171612 w 6297486"/>
              <a:gd name="connsiteY8" fmla="*/ 5329367 h 5829961"/>
              <a:gd name="connsiteX9" fmla="*/ 18829 w 6297486"/>
              <a:gd name="connsiteY9" fmla="*/ 4303613 h 5829961"/>
              <a:gd name="connsiteX0" fmla="*/ 18829 w 6297486"/>
              <a:gd name="connsiteY0" fmla="*/ 4303613 h 5829961"/>
              <a:gd name="connsiteX1" fmla="*/ 602651 w 6297486"/>
              <a:gd name="connsiteY1" fmla="*/ 2858011 h 5829961"/>
              <a:gd name="connsiteX2" fmla="*/ 4236364 w 6297486"/>
              <a:gd name="connsiteY2" fmla="*/ 0 h 5829961"/>
              <a:gd name="connsiteX3" fmla="*/ 6288600 w 6297486"/>
              <a:gd name="connsiteY3" fmla="*/ 362 h 5829961"/>
              <a:gd name="connsiteX4" fmla="*/ 6297486 w 6297486"/>
              <a:gd name="connsiteY4" fmla="*/ 4182590 h 5829961"/>
              <a:gd name="connsiteX5" fmla="*/ 5306965 w 6297486"/>
              <a:gd name="connsiteY5" fmla="*/ 5245099 h 5829961"/>
              <a:gd name="connsiteX6" fmla="*/ 4693760 w 6297486"/>
              <a:gd name="connsiteY6" fmla="*/ 5829961 h 5829961"/>
              <a:gd name="connsiteX7" fmla="*/ 3717309 w 6297486"/>
              <a:gd name="connsiteY7" fmla="*/ 5810536 h 5829961"/>
              <a:gd name="connsiteX8" fmla="*/ 1171612 w 6297486"/>
              <a:gd name="connsiteY8" fmla="*/ 5329367 h 5829961"/>
              <a:gd name="connsiteX9" fmla="*/ 18829 w 6297486"/>
              <a:gd name="connsiteY9" fmla="*/ 4303613 h 5829961"/>
              <a:gd name="connsiteX0" fmla="*/ 18829 w 6297486"/>
              <a:gd name="connsiteY0" fmla="*/ 4303613 h 5835923"/>
              <a:gd name="connsiteX1" fmla="*/ 602651 w 6297486"/>
              <a:gd name="connsiteY1" fmla="*/ 2858011 h 5835923"/>
              <a:gd name="connsiteX2" fmla="*/ 4236364 w 6297486"/>
              <a:gd name="connsiteY2" fmla="*/ 0 h 5835923"/>
              <a:gd name="connsiteX3" fmla="*/ 6288600 w 6297486"/>
              <a:gd name="connsiteY3" fmla="*/ 362 h 5835923"/>
              <a:gd name="connsiteX4" fmla="*/ 6297486 w 6297486"/>
              <a:gd name="connsiteY4" fmla="*/ 4182590 h 5835923"/>
              <a:gd name="connsiteX5" fmla="*/ 5306965 w 6297486"/>
              <a:gd name="connsiteY5" fmla="*/ 5245099 h 5835923"/>
              <a:gd name="connsiteX6" fmla="*/ 4693760 w 6297486"/>
              <a:gd name="connsiteY6" fmla="*/ 5829961 h 5835923"/>
              <a:gd name="connsiteX7" fmla="*/ 3717309 w 6297486"/>
              <a:gd name="connsiteY7" fmla="*/ 5810536 h 5835923"/>
              <a:gd name="connsiteX8" fmla="*/ 1171612 w 6297486"/>
              <a:gd name="connsiteY8" fmla="*/ 5329367 h 5835923"/>
              <a:gd name="connsiteX9" fmla="*/ 18829 w 6297486"/>
              <a:gd name="connsiteY9" fmla="*/ 4303613 h 5835923"/>
              <a:gd name="connsiteX0" fmla="*/ 18829 w 6297486"/>
              <a:gd name="connsiteY0" fmla="*/ 4303613 h 5882530"/>
              <a:gd name="connsiteX1" fmla="*/ 602651 w 6297486"/>
              <a:gd name="connsiteY1" fmla="*/ 2858011 h 5882530"/>
              <a:gd name="connsiteX2" fmla="*/ 4236364 w 6297486"/>
              <a:gd name="connsiteY2" fmla="*/ 0 h 5882530"/>
              <a:gd name="connsiteX3" fmla="*/ 6288600 w 6297486"/>
              <a:gd name="connsiteY3" fmla="*/ 362 h 5882530"/>
              <a:gd name="connsiteX4" fmla="*/ 6297486 w 6297486"/>
              <a:gd name="connsiteY4" fmla="*/ 4182590 h 5882530"/>
              <a:gd name="connsiteX5" fmla="*/ 5306965 w 6297486"/>
              <a:gd name="connsiteY5" fmla="*/ 5245099 h 5882530"/>
              <a:gd name="connsiteX6" fmla="*/ 4693760 w 6297486"/>
              <a:gd name="connsiteY6" fmla="*/ 5829961 h 5882530"/>
              <a:gd name="connsiteX7" fmla="*/ 3717309 w 6297486"/>
              <a:gd name="connsiteY7" fmla="*/ 5810536 h 5882530"/>
              <a:gd name="connsiteX8" fmla="*/ 1171612 w 6297486"/>
              <a:gd name="connsiteY8" fmla="*/ 5329367 h 5882530"/>
              <a:gd name="connsiteX9" fmla="*/ 18829 w 6297486"/>
              <a:gd name="connsiteY9" fmla="*/ 4303613 h 5882530"/>
              <a:gd name="connsiteX0" fmla="*/ 18829 w 6297486"/>
              <a:gd name="connsiteY0" fmla="*/ 4303613 h 5882530"/>
              <a:gd name="connsiteX1" fmla="*/ 602651 w 6297486"/>
              <a:gd name="connsiteY1" fmla="*/ 2858011 h 5882530"/>
              <a:gd name="connsiteX2" fmla="*/ 4236364 w 6297486"/>
              <a:gd name="connsiteY2" fmla="*/ 0 h 5882530"/>
              <a:gd name="connsiteX3" fmla="*/ 6288600 w 6297486"/>
              <a:gd name="connsiteY3" fmla="*/ 362 h 5882530"/>
              <a:gd name="connsiteX4" fmla="*/ 6297486 w 6297486"/>
              <a:gd name="connsiteY4" fmla="*/ 4182590 h 5882530"/>
              <a:gd name="connsiteX5" fmla="*/ 5306965 w 6297486"/>
              <a:gd name="connsiteY5" fmla="*/ 5245099 h 5882530"/>
              <a:gd name="connsiteX6" fmla="*/ 4653120 w 6297486"/>
              <a:gd name="connsiteY6" fmla="*/ 5829961 h 5882530"/>
              <a:gd name="connsiteX7" fmla="*/ 3717309 w 6297486"/>
              <a:gd name="connsiteY7" fmla="*/ 5810536 h 5882530"/>
              <a:gd name="connsiteX8" fmla="*/ 1171612 w 6297486"/>
              <a:gd name="connsiteY8" fmla="*/ 5329367 h 5882530"/>
              <a:gd name="connsiteX9" fmla="*/ 18829 w 6297486"/>
              <a:gd name="connsiteY9" fmla="*/ 4303613 h 5882530"/>
              <a:gd name="connsiteX0" fmla="*/ 18829 w 6297486"/>
              <a:gd name="connsiteY0" fmla="*/ 4303613 h 5882530"/>
              <a:gd name="connsiteX1" fmla="*/ 602651 w 6297486"/>
              <a:gd name="connsiteY1" fmla="*/ 2858011 h 5882530"/>
              <a:gd name="connsiteX2" fmla="*/ 4236364 w 6297486"/>
              <a:gd name="connsiteY2" fmla="*/ 0 h 5882530"/>
              <a:gd name="connsiteX3" fmla="*/ 6288600 w 6297486"/>
              <a:gd name="connsiteY3" fmla="*/ 362 h 5882530"/>
              <a:gd name="connsiteX4" fmla="*/ 6297486 w 6297486"/>
              <a:gd name="connsiteY4" fmla="*/ 4182590 h 5882530"/>
              <a:gd name="connsiteX5" fmla="*/ 5306965 w 6297486"/>
              <a:gd name="connsiteY5" fmla="*/ 5245099 h 5882530"/>
              <a:gd name="connsiteX6" fmla="*/ 4653120 w 6297486"/>
              <a:gd name="connsiteY6" fmla="*/ 5829961 h 5882530"/>
              <a:gd name="connsiteX7" fmla="*/ 3717309 w 6297486"/>
              <a:gd name="connsiteY7" fmla="*/ 5810536 h 5882530"/>
              <a:gd name="connsiteX8" fmla="*/ 1171612 w 6297486"/>
              <a:gd name="connsiteY8" fmla="*/ 5329367 h 5882530"/>
              <a:gd name="connsiteX9" fmla="*/ 18829 w 6297486"/>
              <a:gd name="connsiteY9" fmla="*/ 4303613 h 5882530"/>
              <a:gd name="connsiteX0" fmla="*/ 18829 w 6297486"/>
              <a:gd name="connsiteY0" fmla="*/ 4303613 h 5875623"/>
              <a:gd name="connsiteX1" fmla="*/ 602651 w 6297486"/>
              <a:gd name="connsiteY1" fmla="*/ 2858011 h 5875623"/>
              <a:gd name="connsiteX2" fmla="*/ 4236364 w 6297486"/>
              <a:gd name="connsiteY2" fmla="*/ 0 h 5875623"/>
              <a:gd name="connsiteX3" fmla="*/ 6288600 w 6297486"/>
              <a:gd name="connsiteY3" fmla="*/ 362 h 5875623"/>
              <a:gd name="connsiteX4" fmla="*/ 6297486 w 6297486"/>
              <a:gd name="connsiteY4" fmla="*/ 4182590 h 5875623"/>
              <a:gd name="connsiteX5" fmla="*/ 5306965 w 6297486"/>
              <a:gd name="connsiteY5" fmla="*/ 5245099 h 5875623"/>
              <a:gd name="connsiteX6" fmla="*/ 4612480 w 6297486"/>
              <a:gd name="connsiteY6" fmla="*/ 5819801 h 5875623"/>
              <a:gd name="connsiteX7" fmla="*/ 3717309 w 6297486"/>
              <a:gd name="connsiteY7" fmla="*/ 5810536 h 5875623"/>
              <a:gd name="connsiteX8" fmla="*/ 1171612 w 6297486"/>
              <a:gd name="connsiteY8" fmla="*/ 5329367 h 5875623"/>
              <a:gd name="connsiteX9" fmla="*/ 18829 w 6297486"/>
              <a:gd name="connsiteY9" fmla="*/ 4303613 h 5875623"/>
              <a:gd name="connsiteX0" fmla="*/ 18829 w 6297486"/>
              <a:gd name="connsiteY0" fmla="*/ 4303613 h 5875623"/>
              <a:gd name="connsiteX1" fmla="*/ 602651 w 6297486"/>
              <a:gd name="connsiteY1" fmla="*/ 2858011 h 5875623"/>
              <a:gd name="connsiteX2" fmla="*/ 4236364 w 6297486"/>
              <a:gd name="connsiteY2" fmla="*/ 0 h 5875623"/>
              <a:gd name="connsiteX3" fmla="*/ 6288600 w 6297486"/>
              <a:gd name="connsiteY3" fmla="*/ 362 h 5875623"/>
              <a:gd name="connsiteX4" fmla="*/ 6297486 w 6297486"/>
              <a:gd name="connsiteY4" fmla="*/ 4182590 h 5875623"/>
              <a:gd name="connsiteX5" fmla="*/ 5317125 w 6297486"/>
              <a:gd name="connsiteY5" fmla="*/ 5255259 h 5875623"/>
              <a:gd name="connsiteX6" fmla="*/ 4612480 w 6297486"/>
              <a:gd name="connsiteY6" fmla="*/ 5819801 h 5875623"/>
              <a:gd name="connsiteX7" fmla="*/ 3717309 w 6297486"/>
              <a:gd name="connsiteY7" fmla="*/ 5810536 h 5875623"/>
              <a:gd name="connsiteX8" fmla="*/ 1171612 w 6297486"/>
              <a:gd name="connsiteY8" fmla="*/ 5329367 h 5875623"/>
              <a:gd name="connsiteX9" fmla="*/ 18829 w 6297486"/>
              <a:gd name="connsiteY9" fmla="*/ 4303613 h 5875623"/>
              <a:gd name="connsiteX0" fmla="*/ 18829 w 6297486"/>
              <a:gd name="connsiteY0" fmla="*/ 4303613 h 5878530"/>
              <a:gd name="connsiteX1" fmla="*/ 602651 w 6297486"/>
              <a:gd name="connsiteY1" fmla="*/ 2858011 h 5878530"/>
              <a:gd name="connsiteX2" fmla="*/ 4236364 w 6297486"/>
              <a:gd name="connsiteY2" fmla="*/ 0 h 5878530"/>
              <a:gd name="connsiteX3" fmla="*/ 6288600 w 6297486"/>
              <a:gd name="connsiteY3" fmla="*/ 362 h 5878530"/>
              <a:gd name="connsiteX4" fmla="*/ 6297486 w 6297486"/>
              <a:gd name="connsiteY4" fmla="*/ 4182590 h 5878530"/>
              <a:gd name="connsiteX5" fmla="*/ 5317125 w 6297486"/>
              <a:gd name="connsiteY5" fmla="*/ 5255259 h 5878530"/>
              <a:gd name="connsiteX6" fmla="*/ 4612480 w 6297486"/>
              <a:gd name="connsiteY6" fmla="*/ 5819801 h 5878530"/>
              <a:gd name="connsiteX7" fmla="*/ 3717309 w 6297486"/>
              <a:gd name="connsiteY7" fmla="*/ 5810536 h 5878530"/>
              <a:gd name="connsiteX8" fmla="*/ 1171612 w 6297486"/>
              <a:gd name="connsiteY8" fmla="*/ 5329367 h 5878530"/>
              <a:gd name="connsiteX9" fmla="*/ 18829 w 6297486"/>
              <a:gd name="connsiteY9" fmla="*/ 4303613 h 5878530"/>
              <a:gd name="connsiteX0" fmla="*/ 18829 w 6297486"/>
              <a:gd name="connsiteY0" fmla="*/ 4303613 h 5874180"/>
              <a:gd name="connsiteX1" fmla="*/ 602651 w 6297486"/>
              <a:gd name="connsiteY1" fmla="*/ 2858011 h 5874180"/>
              <a:gd name="connsiteX2" fmla="*/ 4236364 w 6297486"/>
              <a:gd name="connsiteY2" fmla="*/ 0 h 5874180"/>
              <a:gd name="connsiteX3" fmla="*/ 6288600 w 6297486"/>
              <a:gd name="connsiteY3" fmla="*/ 362 h 5874180"/>
              <a:gd name="connsiteX4" fmla="*/ 6297486 w 6297486"/>
              <a:gd name="connsiteY4" fmla="*/ 4182590 h 5874180"/>
              <a:gd name="connsiteX5" fmla="*/ 5317125 w 6297486"/>
              <a:gd name="connsiteY5" fmla="*/ 5255259 h 5874180"/>
              <a:gd name="connsiteX6" fmla="*/ 4612480 w 6297486"/>
              <a:gd name="connsiteY6" fmla="*/ 5819801 h 5874180"/>
              <a:gd name="connsiteX7" fmla="*/ 3717309 w 6297486"/>
              <a:gd name="connsiteY7" fmla="*/ 5810536 h 5874180"/>
              <a:gd name="connsiteX8" fmla="*/ 1171612 w 6297486"/>
              <a:gd name="connsiteY8" fmla="*/ 5329367 h 5874180"/>
              <a:gd name="connsiteX9" fmla="*/ 18829 w 6297486"/>
              <a:gd name="connsiteY9" fmla="*/ 4303613 h 587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97486" h="5874180">
                <a:moveTo>
                  <a:pt x="18829" y="4303613"/>
                </a:moveTo>
                <a:cubicBezTo>
                  <a:pt x="-74430" y="3703212"/>
                  <a:pt x="187910" y="3224732"/>
                  <a:pt x="602651" y="2858011"/>
                </a:cubicBezTo>
                <a:lnTo>
                  <a:pt x="4236364" y="0"/>
                </a:lnTo>
                <a:lnTo>
                  <a:pt x="6288600" y="362"/>
                </a:lnTo>
                <a:lnTo>
                  <a:pt x="6297486" y="4182590"/>
                </a:lnTo>
                <a:lnTo>
                  <a:pt x="5317125" y="5255259"/>
                </a:lnTo>
                <a:cubicBezTo>
                  <a:pt x="5099177" y="5450213"/>
                  <a:pt x="4901548" y="5706127"/>
                  <a:pt x="4612480" y="5819801"/>
                </a:cubicBezTo>
                <a:cubicBezTo>
                  <a:pt x="4276836" y="5914926"/>
                  <a:pt x="4063113" y="5867811"/>
                  <a:pt x="3717309" y="5810536"/>
                </a:cubicBezTo>
                <a:lnTo>
                  <a:pt x="1171612" y="5329367"/>
                </a:lnTo>
                <a:cubicBezTo>
                  <a:pt x="706071" y="5221129"/>
                  <a:pt x="118610" y="4879211"/>
                  <a:pt x="18829" y="4303613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4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Background">
    <p:bg>
      <p:bgPr>
        <a:solidFill>
          <a:srgbClr val="95E6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336674" y="216150"/>
            <a:ext cx="7130926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7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Background">
    <p:bg>
      <p:bgPr>
        <a:solidFill>
          <a:srgbClr val="C780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336674" y="216150"/>
            <a:ext cx="7130926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63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 Background">
    <p:bg>
      <p:bgPr>
        <a:solidFill>
          <a:srgbClr val="FEC3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240" rtl="0" eaLnBrk="1" latinLnBrk="0" hangingPunct="1">
              <a:defRPr sz="8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2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4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36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48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0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72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84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0" algn="l" defTabSz="91424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336674" y="216150"/>
            <a:ext cx="7130926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24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ackground">
    <p:bg>
      <p:bgPr>
        <a:solidFill>
          <a:srgbClr val="88A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336674" y="216150"/>
            <a:ext cx="7130926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2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210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 (white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825" y="3177793"/>
            <a:ext cx="2800350" cy="48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68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_Image_STANDA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Freeform 5"/>
          <p:cNvSpPr>
            <a:spLocks noEditPoints="1"/>
          </p:cNvSpPr>
          <p:nvPr userDrawn="1"/>
        </p:nvSpPr>
        <p:spPr bwMode="auto">
          <a:xfrm>
            <a:off x="528210" y="485306"/>
            <a:ext cx="1382697" cy="240557"/>
          </a:xfrm>
          <a:custGeom>
            <a:avLst/>
            <a:gdLst/>
            <a:ahLst/>
            <a:cxnLst>
              <a:cxn ang="0">
                <a:pos x="4946" y="844"/>
              </a:cxn>
              <a:cxn ang="0">
                <a:pos x="4698" y="724"/>
              </a:cxn>
              <a:cxn ang="0">
                <a:pos x="5358" y="618"/>
              </a:cxn>
              <a:cxn ang="0">
                <a:pos x="5472" y="438"/>
              </a:cxn>
              <a:cxn ang="0">
                <a:pos x="5376" y="266"/>
              </a:cxn>
              <a:cxn ang="0">
                <a:pos x="4758" y="270"/>
              </a:cxn>
              <a:cxn ang="0">
                <a:pos x="4558" y="590"/>
              </a:cxn>
              <a:cxn ang="0">
                <a:pos x="4728" y="896"/>
              </a:cxn>
              <a:cxn ang="0">
                <a:pos x="5238" y="334"/>
              </a:cxn>
              <a:cxn ang="0">
                <a:pos x="5362" y="422"/>
              </a:cxn>
              <a:cxn ang="0">
                <a:pos x="5272" y="538"/>
              </a:cxn>
              <a:cxn ang="0">
                <a:pos x="4732" y="412"/>
              </a:cxn>
              <a:cxn ang="0">
                <a:pos x="3740" y="924"/>
              </a:cxn>
              <a:cxn ang="0">
                <a:pos x="3634" y="930"/>
              </a:cxn>
              <a:cxn ang="0">
                <a:pos x="3276" y="264"/>
              </a:cxn>
              <a:cxn ang="0">
                <a:pos x="4140" y="240"/>
              </a:cxn>
              <a:cxn ang="0">
                <a:pos x="960" y="932"/>
              </a:cxn>
              <a:cxn ang="0">
                <a:pos x="818" y="886"/>
              </a:cxn>
              <a:cxn ang="0">
                <a:pos x="356" y="942"/>
              </a:cxn>
              <a:cxn ang="0">
                <a:pos x="42" y="766"/>
              </a:cxn>
              <a:cxn ang="0">
                <a:pos x="32" y="432"/>
              </a:cxn>
              <a:cxn ang="0">
                <a:pos x="384" y="236"/>
              </a:cxn>
              <a:cxn ang="0">
                <a:pos x="894" y="358"/>
              </a:cxn>
              <a:cxn ang="0">
                <a:pos x="580" y="334"/>
              </a:cxn>
              <a:cxn ang="0">
                <a:pos x="156" y="436"/>
              </a:cxn>
              <a:cxn ang="0">
                <a:pos x="122" y="680"/>
              </a:cxn>
              <a:cxn ang="0">
                <a:pos x="392" y="844"/>
              </a:cxn>
              <a:cxn ang="0">
                <a:pos x="820" y="740"/>
              </a:cxn>
              <a:cxn ang="0">
                <a:pos x="852" y="506"/>
              </a:cxn>
              <a:cxn ang="0">
                <a:pos x="580" y="334"/>
              </a:cxn>
              <a:cxn ang="0">
                <a:pos x="4438" y="100"/>
              </a:cxn>
              <a:cxn ang="0">
                <a:pos x="4372" y="22"/>
              </a:cxn>
              <a:cxn ang="0">
                <a:pos x="4332" y="124"/>
              </a:cxn>
              <a:cxn ang="0">
                <a:pos x="4372" y="238"/>
              </a:cxn>
              <a:cxn ang="0">
                <a:pos x="4410" y="942"/>
              </a:cxn>
              <a:cxn ang="0">
                <a:pos x="1210" y="328"/>
              </a:cxn>
              <a:cxn ang="0">
                <a:pos x="1692" y="236"/>
              </a:cxn>
              <a:cxn ang="0">
                <a:pos x="2016" y="384"/>
              </a:cxn>
              <a:cxn ang="0">
                <a:pos x="2054" y="716"/>
              </a:cxn>
              <a:cxn ang="0">
                <a:pos x="1692" y="942"/>
              </a:cxn>
              <a:cxn ang="0">
                <a:pos x="1184" y="822"/>
              </a:cxn>
              <a:cxn ang="0">
                <a:pos x="1136" y="0"/>
              </a:cxn>
              <a:cxn ang="0">
                <a:pos x="1496" y="844"/>
              </a:cxn>
              <a:cxn ang="0">
                <a:pos x="1920" y="742"/>
              </a:cxn>
              <a:cxn ang="0">
                <a:pos x="1952" y="498"/>
              </a:cxn>
              <a:cxn ang="0">
                <a:pos x="1684" y="334"/>
              </a:cxn>
              <a:cxn ang="0">
                <a:pos x="1256" y="438"/>
              </a:cxn>
              <a:cxn ang="0">
                <a:pos x="1224" y="672"/>
              </a:cxn>
              <a:cxn ang="0">
                <a:pos x="1496" y="844"/>
              </a:cxn>
              <a:cxn ang="0">
                <a:pos x="2554" y="236"/>
              </a:cxn>
              <a:cxn ang="0">
                <a:pos x="3054" y="332"/>
              </a:cxn>
              <a:cxn ang="0">
                <a:pos x="3152" y="652"/>
              </a:cxn>
              <a:cxn ang="0">
                <a:pos x="2872" y="934"/>
              </a:cxn>
              <a:cxn ang="0">
                <a:pos x="2314" y="868"/>
              </a:cxn>
              <a:cxn ang="0">
                <a:pos x="2184" y="0"/>
              </a:cxn>
              <a:cxn ang="0">
                <a:pos x="2294" y="328"/>
              </a:cxn>
              <a:cxn ang="0">
                <a:pos x="2968" y="780"/>
              </a:cxn>
              <a:cxn ang="0">
                <a:pos x="3046" y="544"/>
              </a:cxn>
              <a:cxn ang="0">
                <a:pos x="2838" y="340"/>
              </a:cxn>
              <a:cxn ang="0">
                <a:pos x="2370" y="402"/>
              </a:cxn>
              <a:cxn ang="0">
                <a:pos x="2296" y="630"/>
              </a:cxn>
              <a:cxn ang="0">
                <a:pos x="2500" y="838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4670" y="638"/>
                </a:lnTo>
                <a:lnTo>
                  <a:pt x="5252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5252" y="236"/>
                </a:lnTo>
                <a:lnTo>
                  <a:pt x="4938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42"/>
                </a:lnTo>
                <a:lnTo>
                  <a:pt x="5454" y="92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606" y="898"/>
                </a:lnTo>
                <a:lnTo>
                  <a:pt x="3124" y="236"/>
                </a:lnTo>
                <a:lnTo>
                  <a:pt x="3124" y="236"/>
                </a:lnTo>
                <a:lnTo>
                  <a:pt x="3188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308" y="302"/>
                </a:lnTo>
                <a:lnTo>
                  <a:pt x="3686" y="836"/>
                </a:lnTo>
                <a:lnTo>
                  <a:pt x="3686" y="836"/>
                </a:lnTo>
                <a:lnTo>
                  <a:pt x="4066" y="300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184" y="236"/>
                </a:lnTo>
                <a:lnTo>
                  <a:pt x="4242" y="236"/>
                </a:lnTo>
                <a:lnTo>
                  <a:pt x="4242" y="236"/>
                </a:lnTo>
                <a:lnTo>
                  <a:pt x="3760" y="898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604" y="942"/>
                </a:lnTo>
                <a:lnTo>
                  <a:pt x="38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384" y="236"/>
                </a:lnTo>
                <a:lnTo>
                  <a:pt x="60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966" y="514"/>
                </a:lnTo>
                <a:lnTo>
                  <a:pt x="1046" y="942"/>
                </a:lnTo>
                <a:lnTo>
                  <a:pt x="1046" y="942"/>
                </a:lnTo>
                <a:lnTo>
                  <a:pt x="1002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392" y="844"/>
                </a:lnTo>
                <a:lnTo>
                  <a:pt x="580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100"/>
                </a:lnTo>
                <a:lnTo>
                  <a:pt x="4438" y="76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76"/>
                </a:lnTo>
                <a:lnTo>
                  <a:pt x="4328" y="100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328"/>
                </a:lnTo>
                <a:lnTo>
                  <a:pt x="4438" y="942"/>
                </a:lnTo>
                <a:lnTo>
                  <a:pt x="4438" y="942"/>
                </a:lnTo>
                <a:lnTo>
                  <a:pt x="4410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852"/>
                </a:lnTo>
                <a:lnTo>
                  <a:pt x="4328" y="236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472" y="236"/>
                </a:lnTo>
                <a:lnTo>
                  <a:pt x="169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692" y="942"/>
                </a:lnTo>
                <a:lnTo>
                  <a:pt x="147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590"/>
                </a:lnTo>
                <a:lnTo>
                  <a:pt x="1102" y="0"/>
                </a:lnTo>
                <a:lnTo>
                  <a:pt x="1102" y="0"/>
                </a:lnTo>
                <a:lnTo>
                  <a:pt x="1136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70"/>
                </a:lnTo>
                <a:lnTo>
                  <a:pt x="1210" y="328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684" y="334"/>
                </a:lnTo>
                <a:lnTo>
                  <a:pt x="1496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554" y="236"/>
                </a:lnTo>
                <a:lnTo>
                  <a:pt x="277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774" y="942"/>
                </a:lnTo>
                <a:lnTo>
                  <a:pt x="255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590"/>
                </a:lnTo>
                <a:lnTo>
                  <a:pt x="2184" y="0"/>
                </a:lnTo>
                <a:lnTo>
                  <a:pt x="2184" y="0"/>
                </a:lnTo>
                <a:lnTo>
                  <a:pt x="2218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70"/>
                </a:lnTo>
                <a:lnTo>
                  <a:pt x="2294" y="328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766" y="334"/>
                </a:lnTo>
                <a:lnTo>
                  <a:pt x="2578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lnTo>
                  <a:pt x="2578" y="844"/>
                </a:lnTo>
                <a:close/>
              </a:path>
            </a:pathLst>
          </a:custGeom>
          <a:solidFill>
            <a:srgbClr val="071D4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07235" y="2505510"/>
            <a:ext cx="3778088" cy="1165473"/>
          </a:xfrm>
        </p:spPr>
        <p:txBody>
          <a:bodyPr anchor="b"/>
          <a:lstStyle>
            <a:lvl1pPr>
              <a:lnSpc>
                <a:spcPct val="100000"/>
              </a:lnSpc>
              <a:defRPr sz="3200" b="1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516857" y="3705855"/>
            <a:ext cx="3768465" cy="336223"/>
          </a:xfrm>
        </p:spPr>
        <p:txBody>
          <a:bodyPr anchor="ctr"/>
          <a:lstStyle>
            <a:lvl1pPr marL="0" indent="0">
              <a:lnSpc>
                <a:spcPct val="100000"/>
              </a:lnSpc>
              <a:spcAft>
                <a:spcPct val="0"/>
              </a:spcAft>
              <a:buFontTx/>
              <a:buNone/>
              <a:defRPr sz="1600">
                <a:solidFill>
                  <a:srgbClr val="071D49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4447285" y="2245100"/>
            <a:ext cx="125412" cy="2367799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124765 w 94692"/>
              <a:gd name="T5" fmla="*/ 0 h 3865545"/>
              <a:gd name="T6" fmla="*/ 124765 w 94692"/>
              <a:gd name="T7" fmla="*/ 3797010 h 3865545"/>
              <a:gd name="T8" fmla="*/ 0 w 94692"/>
              <a:gd name="T9" fmla="*/ 3797010 h 3865545"/>
              <a:gd name="T10" fmla="*/ 0 w 94692"/>
              <a:gd name="T11" fmla="*/ 379701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rgbClr val="70208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8534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1163" y="1142999"/>
            <a:ext cx="4083050" cy="5257800"/>
          </a:xfrm>
        </p:spPr>
        <p:txBody>
          <a:bodyPr anchor="t"/>
          <a:lstStyle>
            <a:lvl1pPr>
              <a:defRPr sz="2000">
                <a:solidFill>
                  <a:srgbClr val="070605"/>
                </a:solidFill>
              </a:defRPr>
            </a:lvl1pPr>
            <a:lvl2pPr marL="457200" indent="-292608">
              <a:buFont typeface="Arial" pitchFamily="34" charset="0"/>
              <a:buChar char="•"/>
              <a:defRPr sz="2000">
                <a:solidFill>
                  <a:srgbClr val="070605"/>
                </a:solidFill>
              </a:defRPr>
            </a:lvl2pPr>
            <a:lvl3pPr>
              <a:defRPr sz="1900">
                <a:solidFill>
                  <a:srgbClr val="070605"/>
                </a:solidFill>
              </a:defRPr>
            </a:lvl3pPr>
            <a:lvl4pPr>
              <a:defRPr sz="1600">
                <a:solidFill>
                  <a:srgbClr val="070605"/>
                </a:solidFill>
              </a:defRPr>
            </a:lvl4pPr>
            <a:lvl5pPr>
              <a:defRPr sz="1600">
                <a:solidFill>
                  <a:srgbClr val="070605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42999"/>
            <a:ext cx="4083050" cy="5257800"/>
          </a:xfrm>
        </p:spPr>
        <p:txBody>
          <a:bodyPr anchor="t"/>
          <a:lstStyle>
            <a:lvl1pPr>
              <a:defRPr sz="2000">
                <a:solidFill>
                  <a:srgbClr val="070605"/>
                </a:solidFill>
              </a:defRPr>
            </a:lvl1pPr>
            <a:lvl2pPr marL="457200" indent="-292608">
              <a:buFont typeface="Arial" pitchFamily="34" charset="0"/>
              <a:buChar char="•"/>
              <a:defRPr sz="2000">
                <a:solidFill>
                  <a:srgbClr val="070605"/>
                </a:solidFill>
              </a:defRPr>
            </a:lvl2pPr>
            <a:lvl3pPr>
              <a:defRPr sz="1900">
                <a:solidFill>
                  <a:srgbClr val="070605"/>
                </a:solidFill>
              </a:defRPr>
            </a:lvl3pPr>
            <a:lvl4pPr>
              <a:defRPr sz="1600">
                <a:solidFill>
                  <a:srgbClr val="070605"/>
                </a:solidFill>
              </a:defRPr>
            </a:lvl4pPr>
            <a:lvl5pPr>
              <a:defRPr sz="1600">
                <a:solidFill>
                  <a:srgbClr val="070605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1480" y="228600"/>
            <a:ext cx="8321040" cy="713232"/>
          </a:xfrm>
        </p:spPr>
        <p:txBody>
          <a:bodyPr anchor="b"/>
          <a:lstStyle>
            <a:lvl1pPr>
              <a:defRPr sz="2400">
                <a:solidFill>
                  <a:srgbClr val="84BD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03138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780" y="63501"/>
            <a:ext cx="7737802" cy="771070"/>
          </a:xfrm>
        </p:spPr>
        <p:txBody>
          <a:bodyPr/>
          <a:lstStyle>
            <a:lvl1pPr>
              <a:defRPr>
                <a:solidFill>
                  <a:srgbClr val="70208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26463" y="890789"/>
            <a:ext cx="8503920" cy="0"/>
          </a:xfrm>
          <a:prstGeom prst="line">
            <a:avLst/>
          </a:prstGeom>
          <a:ln>
            <a:solidFill>
              <a:srgbClr val="7020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Heart_icon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443" y="213032"/>
            <a:ext cx="527059" cy="53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1933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_FULL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092529"/>
            <a:ext cx="8229600" cy="5130140"/>
          </a:xfrm>
        </p:spPr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57200" y="334383"/>
            <a:ext cx="8229600" cy="650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4" name="Straight Connector 6"/>
          <p:cNvCxnSpPr>
            <a:cxnSpLocks noChangeShapeType="1"/>
          </p:cNvCxnSpPr>
          <p:nvPr userDrawn="1"/>
        </p:nvCxnSpPr>
        <p:spPr bwMode="auto">
          <a:xfrm>
            <a:off x="1344217" y="984948"/>
            <a:ext cx="6479381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273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336674" y="216150"/>
            <a:ext cx="4229100" cy="2021680"/>
          </a:xfrm>
        </p:spPr>
        <p:txBody>
          <a:bodyPr anchor="t">
            <a:normAutofit/>
          </a:bodyPr>
          <a:lstStyle>
            <a:lvl1pPr algn="l">
              <a:lnSpc>
                <a:spcPts val="4320"/>
              </a:lnSpc>
              <a:defRPr sz="3600" b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36674" y="2237829"/>
            <a:ext cx="3829050" cy="1655763"/>
          </a:xfrm>
        </p:spPr>
        <p:txBody>
          <a:bodyPr>
            <a:normAutofit/>
          </a:bodyPr>
          <a:lstStyle>
            <a:lvl1pPr marL="0" indent="0" algn="l">
              <a:lnSpc>
                <a:spcPts val="1680"/>
              </a:lnSpc>
              <a:buNone/>
              <a:defRPr sz="1400">
                <a:solidFill>
                  <a:schemeClr val="tx1"/>
                </a:solidFill>
              </a:defRPr>
            </a:lvl1pPr>
            <a:lvl2pPr marL="457120" indent="0" algn="ctr">
              <a:buNone/>
              <a:defRPr sz="2000"/>
            </a:lvl2pPr>
            <a:lvl3pPr marL="914240" indent="0" algn="ctr">
              <a:buNone/>
              <a:defRPr sz="1800"/>
            </a:lvl3pPr>
            <a:lvl4pPr marL="1371360" indent="0" algn="ctr">
              <a:buNone/>
              <a:defRPr sz="1600"/>
            </a:lvl4pPr>
            <a:lvl5pPr marL="1828480" indent="0" algn="ctr">
              <a:buNone/>
              <a:defRPr sz="1600"/>
            </a:lvl5pPr>
            <a:lvl6pPr marL="2285600" indent="0" algn="ctr">
              <a:buNone/>
              <a:defRPr sz="1600"/>
            </a:lvl6pPr>
            <a:lvl7pPr marL="2742720" indent="0" algn="ctr">
              <a:buNone/>
              <a:defRPr sz="1600"/>
            </a:lvl7pPr>
            <a:lvl8pPr marL="3199840" indent="0" algn="ctr">
              <a:buNone/>
              <a:defRPr sz="1600"/>
            </a:lvl8pPr>
            <a:lvl9pPr marL="365696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375" y="6400800"/>
            <a:ext cx="688593" cy="1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3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540" y="1335602"/>
            <a:ext cx="5715000" cy="4729163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  <a:lvl2pPr>
              <a:lnSpc>
                <a:spcPts val="1680"/>
              </a:lnSpc>
              <a:defRPr sz="1400"/>
            </a:lvl2pPr>
            <a:lvl3pPr>
              <a:lnSpc>
                <a:spcPts val="1680"/>
              </a:lnSpc>
              <a:defRPr sz="1400"/>
            </a:lvl3pPr>
            <a:lvl4pPr>
              <a:lnSpc>
                <a:spcPts val="1680"/>
              </a:lnSpc>
              <a:defRPr sz="1400"/>
            </a:lvl4pPr>
            <a:lvl5pPr>
              <a:lnSpc>
                <a:spcPts val="168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8420100" cy="984251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82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1" y="1328737"/>
            <a:ext cx="3871913" cy="4729163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  <a:lvl2pPr>
              <a:lnSpc>
                <a:spcPts val="1680"/>
              </a:lnSpc>
              <a:defRPr sz="1400"/>
            </a:lvl2pPr>
            <a:lvl3pPr>
              <a:lnSpc>
                <a:spcPts val="1680"/>
              </a:lnSpc>
              <a:defRPr sz="1400"/>
            </a:lvl3pPr>
            <a:lvl4pPr>
              <a:lnSpc>
                <a:spcPts val="1680"/>
              </a:lnSpc>
              <a:defRPr sz="1400"/>
            </a:lvl4pPr>
            <a:lvl5pPr>
              <a:lnSpc>
                <a:spcPts val="168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8420100" cy="984251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5" name="Content Placeholder 2"/>
          <p:cNvSpPr>
            <a:spLocks noGrp="1"/>
          </p:cNvSpPr>
          <p:nvPr>
            <p:ph idx="20"/>
          </p:nvPr>
        </p:nvSpPr>
        <p:spPr>
          <a:xfrm>
            <a:off x="4612682" y="1328737"/>
            <a:ext cx="3871913" cy="4729163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  <a:lvl2pPr>
              <a:lnSpc>
                <a:spcPts val="1680"/>
              </a:lnSpc>
              <a:defRPr sz="1400"/>
            </a:lvl2pPr>
            <a:lvl3pPr>
              <a:lnSpc>
                <a:spcPts val="1680"/>
              </a:lnSpc>
              <a:defRPr sz="1400"/>
            </a:lvl3pPr>
            <a:lvl4pPr>
              <a:lnSpc>
                <a:spcPts val="1680"/>
              </a:lnSpc>
              <a:defRPr sz="1400"/>
            </a:lvl4pPr>
            <a:lvl5pPr>
              <a:lnSpc>
                <a:spcPts val="1680"/>
              </a:lnSpc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26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349126" y="1781210"/>
            <a:ext cx="1104900" cy="130174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85901" y="1781210"/>
            <a:ext cx="1104900" cy="130174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4622676" y="1781210"/>
            <a:ext cx="1104900" cy="130174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6759451" y="1781210"/>
            <a:ext cx="1104900" cy="1301749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8420100" cy="984251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4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479675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5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616450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6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753225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277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4 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479675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616450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753225" y="3284568"/>
            <a:ext cx="1998000" cy="276489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  <a:lvl2pPr marL="0" indent="0">
              <a:spcBef>
                <a:spcPts val="0"/>
              </a:spcBef>
              <a:buNone/>
              <a:defRPr sz="1400"/>
            </a:lvl2pPr>
            <a:lvl3pPr marL="152373" indent="-152373">
              <a:spcBef>
                <a:spcPts val="0"/>
              </a:spcBef>
              <a:defRPr sz="1400"/>
            </a:lvl3pPr>
            <a:lvl4pPr marL="717425" indent="-241258">
              <a:spcBef>
                <a:spcPts val="0"/>
              </a:spcBef>
              <a:defRPr sz="1400"/>
            </a:lvl4pPr>
            <a:lvl5pPr marL="1072963" indent="-234910">
              <a:spcBef>
                <a:spcPts val="0"/>
              </a:spcBef>
              <a:defRPr sz="1400"/>
            </a:lvl5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3" name="Content Placeholder 2"/>
          <p:cNvSpPr>
            <a:spLocks noGrp="1"/>
          </p:cNvSpPr>
          <p:nvPr>
            <p:ph idx="17"/>
          </p:nvPr>
        </p:nvSpPr>
        <p:spPr>
          <a:xfrm>
            <a:off x="342900" y="2006102"/>
            <a:ext cx="1998000" cy="1070415"/>
          </a:xfrm>
        </p:spPr>
        <p:txBody>
          <a:bodyPr/>
          <a:lstStyle>
            <a:lvl1pPr marL="0" indent="0">
              <a:buNone/>
              <a:defRPr sz="1600" b="1"/>
            </a:lvl1pPr>
            <a:lvl2pPr marL="0" indent="0">
              <a:spcBef>
                <a:spcPts val="0"/>
              </a:spcBef>
              <a:buNone/>
              <a:defRPr/>
            </a:lvl2pPr>
            <a:lvl3pPr marL="152373" indent="-152373">
              <a:spcBef>
                <a:spcPts val="0"/>
              </a:spcBef>
              <a:defRPr/>
            </a:lvl3pPr>
            <a:lvl4pPr marL="717425" indent="-241258">
              <a:spcBef>
                <a:spcPts val="0"/>
              </a:spcBef>
              <a:defRPr/>
            </a:lvl4pPr>
            <a:lvl5pPr marL="1072963" indent="-234910"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8"/>
          </p:nvPr>
        </p:nvSpPr>
        <p:spPr>
          <a:xfrm>
            <a:off x="2479675" y="2006102"/>
            <a:ext cx="1998000" cy="1070415"/>
          </a:xfrm>
        </p:spPr>
        <p:txBody>
          <a:bodyPr/>
          <a:lstStyle>
            <a:lvl1pPr marL="0" indent="0">
              <a:buNone/>
              <a:defRPr sz="1600" b="1"/>
            </a:lvl1pPr>
            <a:lvl2pPr marL="0" indent="0">
              <a:spcBef>
                <a:spcPts val="0"/>
              </a:spcBef>
              <a:buNone/>
              <a:defRPr/>
            </a:lvl2pPr>
            <a:lvl3pPr marL="152373" indent="-152373">
              <a:spcBef>
                <a:spcPts val="0"/>
              </a:spcBef>
              <a:defRPr/>
            </a:lvl3pPr>
            <a:lvl4pPr marL="717425" indent="-241258">
              <a:spcBef>
                <a:spcPts val="0"/>
              </a:spcBef>
              <a:defRPr/>
            </a:lvl4pPr>
            <a:lvl5pPr marL="1072963" indent="-234910"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idx="19"/>
          </p:nvPr>
        </p:nvSpPr>
        <p:spPr>
          <a:xfrm>
            <a:off x="4616450" y="2006102"/>
            <a:ext cx="1998000" cy="1070415"/>
          </a:xfrm>
        </p:spPr>
        <p:txBody>
          <a:bodyPr/>
          <a:lstStyle>
            <a:lvl1pPr marL="0" indent="0">
              <a:buNone/>
              <a:defRPr sz="1600" b="1"/>
            </a:lvl1pPr>
            <a:lvl2pPr marL="0" indent="0">
              <a:spcBef>
                <a:spcPts val="0"/>
              </a:spcBef>
              <a:buNone/>
              <a:defRPr/>
            </a:lvl2pPr>
            <a:lvl3pPr marL="152373" indent="-152373">
              <a:spcBef>
                <a:spcPts val="0"/>
              </a:spcBef>
              <a:defRPr/>
            </a:lvl3pPr>
            <a:lvl4pPr marL="717425" indent="-241258">
              <a:spcBef>
                <a:spcPts val="0"/>
              </a:spcBef>
              <a:defRPr/>
            </a:lvl4pPr>
            <a:lvl5pPr marL="1072963" indent="-234910"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20"/>
          </p:nvPr>
        </p:nvSpPr>
        <p:spPr>
          <a:xfrm>
            <a:off x="6753225" y="2006102"/>
            <a:ext cx="1998000" cy="1070415"/>
          </a:xfrm>
        </p:spPr>
        <p:txBody>
          <a:bodyPr/>
          <a:lstStyle>
            <a:lvl1pPr marL="0" indent="0">
              <a:buNone/>
              <a:defRPr sz="1600" b="1"/>
            </a:lvl1pPr>
            <a:lvl2pPr marL="0" indent="0">
              <a:spcBef>
                <a:spcPts val="0"/>
              </a:spcBef>
              <a:buNone/>
              <a:defRPr/>
            </a:lvl2pPr>
            <a:lvl3pPr marL="152373" indent="-152373">
              <a:spcBef>
                <a:spcPts val="0"/>
              </a:spcBef>
              <a:defRPr/>
            </a:lvl3pPr>
            <a:lvl4pPr marL="717425" indent="-241258">
              <a:spcBef>
                <a:spcPts val="0"/>
              </a:spcBef>
              <a:defRPr/>
            </a:lvl4pPr>
            <a:lvl5pPr marL="1072963" indent="-234910"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8420100" cy="984251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067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&amp; 1 W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460503"/>
            <a:ext cx="2686050" cy="4597398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  <a:lvl2pPr marL="155547" indent="-155547">
              <a:lnSpc>
                <a:spcPts val="1680"/>
              </a:lnSpc>
              <a:defRPr sz="1400" b="1"/>
            </a:lvl2pPr>
            <a:lvl3pPr marL="0" indent="0">
              <a:lnSpc>
                <a:spcPts val="1680"/>
              </a:lnSpc>
              <a:buNone/>
              <a:defRPr sz="1400"/>
            </a:lvl3pPr>
            <a:lvl4pPr marL="0" indent="0">
              <a:lnSpc>
                <a:spcPts val="1680"/>
              </a:lnSpc>
              <a:buNone/>
              <a:defRPr sz="1400" b="1"/>
            </a:lvl4pPr>
            <a:lvl5pPr marL="0" indent="0">
              <a:lnSpc>
                <a:spcPts val="1680"/>
              </a:lnSpc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6625" y="342394"/>
            <a:ext cx="5611416" cy="5714385"/>
          </a:xfrm>
        </p:spPr>
        <p:txBody>
          <a:bodyPr>
            <a:normAutofit/>
          </a:bodyPr>
          <a:lstStyle>
            <a:lvl1pPr>
              <a:lnSpc>
                <a:spcPts val="1680"/>
              </a:lnSpc>
              <a:defRPr sz="1400"/>
            </a:lvl1pPr>
          </a:lstStyle>
          <a:p>
            <a:r>
              <a:rPr lang="en-US" dirty="0"/>
              <a:t>Drag picture to placeholder or click icon to add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349125" y="268035"/>
            <a:ext cx="2622675" cy="984251"/>
          </a:xfrm>
        </p:spPr>
        <p:txBody>
          <a:bodyPr>
            <a:normAutofit/>
          </a:bodyPr>
          <a:lstStyle>
            <a:lvl1pPr>
              <a:lnSpc>
                <a:spcPts val="2640"/>
              </a:lnSpc>
              <a:defRPr sz="2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098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55584"/>
            <a:ext cx="8420100" cy="98425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328737"/>
            <a:ext cx="5715000" cy="47291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36451" y="6362575"/>
            <a:ext cx="2057400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fld id="{C2B3CC02-5479-45F8-8CA8-8266C94C427E}" type="datetime1">
              <a:rPr lang="en-GB" smtClean="0"/>
              <a:pPr/>
              <a:t>20/05/2018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98801" y="6362575"/>
            <a:ext cx="3306367" cy="196851"/>
          </a:xfrm>
          <a:prstGeom prst="rect">
            <a:avLst/>
          </a:prstGeom>
        </p:spPr>
        <p:txBody>
          <a:bodyPr/>
          <a:lstStyle>
            <a:lvl1pPr>
              <a:defRPr sz="830"/>
            </a:lvl1pPr>
          </a:lstStyle>
          <a:p>
            <a:r>
              <a:rPr lang="en-GB" dirty="0"/>
              <a:t>Title Here (Go Header &amp; Footer to edit this text)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1780" y="6362575"/>
            <a:ext cx="400050" cy="196851"/>
          </a:xfrm>
          <a:prstGeom prst="rect">
            <a:avLst/>
          </a:prstGeom>
        </p:spPr>
        <p:txBody>
          <a:bodyPr/>
          <a:lstStyle>
            <a:lvl1pPr algn="r">
              <a:defRPr sz="830"/>
            </a:lvl1pPr>
          </a:lstStyle>
          <a:p>
            <a:fld id="{33AA3FBC-51B8-426A-8893-284E5C1F6D1D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375" y="6400800"/>
            <a:ext cx="688593" cy="1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35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76" r:id="rId4"/>
    <p:sldLayoutId id="2147483650" r:id="rId5"/>
    <p:sldLayoutId id="2147483674" r:id="rId6"/>
    <p:sldLayoutId id="2147483688" r:id="rId7"/>
    <p:sldLayoutId id="2147483693" r:id="rId8"/>
    <p:sldLayoutId id="2147483668" r:id="rId9"/>
    <p:sldLayoutId id="2147483669" r:id="rId10"/>
    <p:sldLayoutId id="2147483672" r:id="rId11"/>
    <p:sldLayoutId id="2147483673" r:id="rId12"/>
    <p:sldLayoutId id="2147483682" r:id="rId13"/>
    <p:sldLayoutId id="2147483683" r:id="rId14"/>
    <p:sldLayoutId id="2147483659" r:id="rId15"/>
    <p:sldLayoutId id="2147483661" r:id="rId16"/>
    <p:sldLayoutId id="2147483680" r:id="rId17"/>
    <p:sldLayoutId id="2147483681" r:id="rId18"/>
    <p:sldLayoutId id="2147483679" r:id="rId19"/>
    <p:sldLayoutId id="2147483684" r:id="rId20"/>
    <p:sldLayoutId id="2147483685" r:id="rId21"/>
    <p:sldLayoutId id="2147483686" r:id="rId22"/>
    <p:sldLayoutId id="2147483687" r:id="rId23"/>
    <p:sldLayoutId id="2147483660" r:id="rId24"/>
    <p:sldLayoutId id="2147483651" r:id="rId25"/>
    <p:sldLayoutId id="2147483662" r:id="rId26"/>
    <p:sldLayoutId id="2147483663" r:id="rId27"/>
    <p:sldLayoutId id="2147483677" r:id="rId28"/>
    <p:sldLayoutId id="2147483678" r:id="rId29"/>
    <p:sldLayoutId id="2147483692" r:id="rId30"/>
    <p:sldLayoutId id="2147483691" r:id="rId31"/>
    <p:sldLayoutId id="2147483690" r:id="rId32"/>
    <p:sldLayoutId id="2147483689" r:id="rId33"/>
    <p:sldLayoutId id="2147483655" r:id="rId34"/>
    <p:sldLayoutId id="2147483694" r:id="rId35"/>
    <p:sldLayoutId id="2147483695" r:id="rId36"/>
    <p:sldLayoutId id="2147483696" r:id="rId37"/>
    <p:sldLayoutId id="2147483697" r:id="rId3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24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547" indent="-155547" algn="l" defTabSz="91424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80" indent="-228560" algn="l" defTabSz="91424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00" indent="-228560" algn="l" defTabSz="91424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20" indent="-228560" algn="l" defTabSz="91424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40" indent="-228560" algn="l" defTabSz="91424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60" indent="-228560" algn="l" defTabSz="91424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0" indent="-228560" algn="l" defTabSz="91424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0" indent="-228560" algn="l" defTabSz="91424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0" indent="-228560" algn="l" defTabSz="91424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76651" y="2656642"/>
            <a:ext cx="3940050" cy="1805233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Enhancement of Cross-Disciplinary Communication and Collaboration in Clinical Safety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724659" y="4398599"/>
            <a:ext cx="5092826" cy="1891862"/>
          </a:xfrm>
        </p:spPr>
        <p:txBody>
          <a:bodyPr>
            <a:noAutofit/>
          </a:bodyPr>
          <a:lstStyle/>
          <a:p>
            <a:r>
              <a:rPr lang="en-US" sz="2000" b="1" dirty="0"/>
              <a:t>2018 Society for Clinical </a:t>
            </a:r>
            <a:r>
              <a:rPr lang="en-US" sz="2000" b="1" dirty="0" smtClean="0"/>
              <a:t>Trials Meeting</a:t>
            </a:r>
            <a:endParaRPr lang="en-US" sz="2000" b="1" dirty="0"/>
          </a:p>
          <a:p>
            <a:r>
              <a:rPr lang="en-US" sz="1800" b="1" dirty="0" smtClean="0"/>
              <a:t>Barbara </a:t>
            </a:r>
            <a:r>
              <a:rPr lang="en-US" sz="1800" b="1" dirty="0"/>
              <a:t>Hendrickson, MD</a:t>
            </a:r>
          </a:p>
          <a:p>
            <a:r>
              <a:rPr lang="en-US" sz="1800" b="1" dirty="0"/>
              <a:t>Immunology Therapeutic Area </a:t>
            </a:r>
            <a:r>
              <a:rPr lang="en-US" sz="1800" b="1" dirty="0" smtClean="0"/>
              <a:t>Lead, AbbVie </a:t>
            </a:r>
            <a:endParaRPr lang="en-US" sz="1800" b="1" dirty="0"/>
          </a:p>
        </p:txBody>
      </p:sp>
      <p:sp>
        <p:nvSpPr>
          <p:cNvPr id="3" name="Rectangle 2"/>
          <p:cNvSpPr/>
          <p:nvPr/>
        </p:nvSpPr>
        <p:spPr>
          <a:xfrm>
            <a:off x="630064" y="6053873"/>
            <a:ext cx="7993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800" b="1" dirty="0" smtClean="0"/>
              <a:t>Disclaimer:  </a:t>
            </a:r>
            <a:r>
              <a:rPr lang="en-US" sz="1800" dirty="0" smtClean="0"/>
              <a:t>This  </a:t>
            </a:r>
            <a:r>
              <a:rPr lang="en-US" sz="1800" dirty="0"/>
              <a:t>presentation contains opinion and positions that are my own and not that of my company </a:t>
            </a:r>
            <a:r>
              <a:rPr lang="en-US" sz="1800" dirty="0" err="1"/>
              <a:t>AbbVie</a:t>
            </a:r>
            <a:r>
              <a:rPr lang="en-US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9749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gray">
          <a:xfrm>
            <a:off x="539022" y="1560600"/>
            <a:ext cx="8077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5000"/>
              </a:lnSpc>
              <a:spcBef>
                <a:spcPct val="30000"/>
              </a:spcBef>
              <a:spcAft>
                <a:spcPct val="20000"/>
              </a:spcAft>
              <a:buClr>
                <a:schemeClr val="tx1"/>
              </a:buClr>
              <a:buSzPct val="110000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227013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2000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57250" indent="-173038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20000"/>
              </a:spcAft>
              <a:buSzPct val="90000"/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143000" indent="-171450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20000"/>
              </a:spcAft>
              <a:buSzPct val="90000"/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598613" indent="-227013" algn="l" rtl="0" eaLnBrk="0" fontAlgn="base" hangingPunct="0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5pPr>
            <a:lvl6pPr marL="2055813" indent="-227013" algn="l" rtl="0" fontAlgn="base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513013" indent="-227013" algn="l" rtl="0" fontAlgn="base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970213" indent="-227013" algn="l" rtl="0" fontAlgn="base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427413" indent="-227013" algn="l" rtl="0" fontAlgn="base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b="1" dirty="0" smtClean="0"/>
              <a:t>Element			Value		    	Change From Baseline</a:t>
            </a:r>
          </a:p>
          <a:p>
            <a:pPr>
              <a:spcBef>
                <a:spcPct val="25000"/>
              </a:spcBef>
            </a:pPr>
            <a:r>
              <a:rPr lang="en-US" sz="1600" dirty="0" smtClean="0"/>
              <a:t>Uric acid	         	≥ 476 μmol/L (8 mg/dL)	 	25% increase</a:t>
            </a:r>
          </a:p>
          <a:p>
            <a:pPr>
              <a:spcBef>
                <a:spcPct val="25000"/>
              </a:spcBef>
            </a:pPr>
            <a:r>
              <a:rPr lang="en-US" sz="1600" dirty="0" smtClean="0"/>
              <a:t>Potassium	 	≥ 6.0 mmol/L (6 mEq/L)		25% increase</a:t>
            </a:r>
          </a:p>
          <a:p>
            <a:pPr>
              <a:spcBef>
                <a:spcPct val="25000"/>
              </a:spcBef>
            </a:pPr>
            <a:r>
              <a:rPr lang="en-US" sz="1600" dirty="0" smtClean="0"/>
              <a:t>Phosphorus 	 	≥ 1.45 mmol/L 			25% increase</a:t>
            </a:r>
          </a:p>
          <a:p>
            <a:pPr>
              <a:spcBef>
                <a:spcPct val="25000"/>
              </a:spcBef>
            </a:pPr>
            <a:r>
              <a:rPr lang="en-US" sz="1600" dirty="0" smtClean="0"/>
              <a:t>Calcium	         	≤ 1.75 mmol/L			25% </a:t>
            </a:r>
            <a:r>
              <a:rPr lang="en-US" sz="1800" dirty="0" smtClean="0"/>
              <a:t>decrease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56062" y="6223841"/>
            <a:ext cx="58042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lnSpc>
                <a:spcPct val="100000"/>
              </a:lnSpc>
            </a:pPr>
            <a:r>
              <a:rPr lang="en-US" sz="16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Reference: </a:t>
            </a:r>
            <a:r>
              <a:rPr lang="en-US" sz="16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Coiffier</a:t>
            </a:r>
            <a:r>
              <a:rPr lang="en-US" sz="16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 et al, </a:t>
            </a:r>
            <a:r>
              <a:rPr lang="en-US" sz="16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J. </a:t>
            </a:r>
            <a:r>
              <a:rPr lang="en-US" sz="16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Clini</a:t>
            </a:r>
            <a:r>
              <a:rPr lang="en-US" sz="16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Oncol</a:t>
            </a:r>
            <a:r>
              <a:rPr lang="en-US" sz="16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2008; 26:2767-2778</a:t>
            </a:r>
            <a:endParaRPr lang="en-US" sz="1600" b="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490728" y="3349295"/>
            <a:ext cx="809007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490728" y="1809356"/>
            <a:ext cx="809007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39022" y="3433248"/>
            <a:ext cx="8305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lnSpc>
                <a:spcPct val="100000"/>
              </a:lnSpc>
            </a:pPr>
            <a:r>
              <a:rPr lang="en-US" sz="1600" b="0" dirty="0">
                <a:cs typeface="Arial" pitchFamily="34" charset="0"/>
              </a:rPr>
              <a:t>NOTE: </a:t>
            </a:r>
            <a:r>
              <a:rPr lang="en-US" sz="1600" b="0" dirty="0" smtClean="0">
                <a:cs typeface="Arial" pitchFamily="34" charset="0"/>
              </a:rPr>
              <a:t>two </a:t>
            </a:r>
            <a:r>
              <a:rPr lang="en-US" sz="1600" b="0" dirty="0">
                <a:cs typeface="Arial" pitchFamily="34" charset="0"/>
              </a:rPr>
              <a:t>or more laboratory changes within 3 days before and 7 days after cytotoxic therapy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gray">
          <a:xfrm>
            <a:off x="539022" y="3779094"/>
            <a:ext cx="8077200" cy="247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342900" indent="-22860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25000"/>
              </a:spcBef>
            </a:pPr>
            <a:r>
              <a:rPr lang="en-US" sz="2000" u="sng" dirty="0">
                <a:solidFill>
                  <a:srgbClr val="0070C0"/>
                </a:solidFill>
              </a:rPr>
              <a:t>Clinical Tumor </a:t>
            </a:r>
            <a:r>
              <a:rPr lang="en-US" sz="2000" u="sng" dirty="0" err="1">
                <a:solidFill>
                  <a:srgbClr val="0070C0"/>
                </a:solidFill>
              </a:rPr>
              <a:t>Lysis</a:t>
            </a:r>
            <a:r>
              <a:rPr lang="en-US" sz="2000" u="sng" dirty="0">
                <a:solidFill>
                  <a:srgbClr val="0070C0"/>
                </a:solidFill>
              </a:rPr>
              <a:t> </a:t>
            </a:r>
            <a:r>
              <a:rPr lang="en-US" sz="2000" u="sng" dirty="0" smtClean="0">
                <a:solidFill>
                  <a:srgbClr val="0070C0"/>
                </a:solidFill>
              </a:rPr>
              <a:t>Syndrome (CTLS)</a:t>
            </a:r>
            <a:endParaRPr lang="en-US" sz="2000" u="sng" dirty="0">
              <a:solidFill>
                <a:srgbClr val="0070C0"/>
              </a:solidFill>
            </a:endParaRPr>
          </a:p>
          <a:p>
            <a:pPr algn="l" eaLnBrk="1" hangingPunct="1">
              <a:lnSpc>
                <a:spcPct val="100000"/>
              </a:lnSpc>
              <a:spcBef>
                <a:spcPct val="25000"/>
              </a:spcBef>
            </a:pPr>
            <a:r>
              <a:rPr lang="en-US" sz="2000" b="0" dirty="0"/>
              <a:t>CTLS requires the presence of Laboratory TLS in addition to one or more of the following significant clinical complications: </a:t>
            </a:r>
          </a:p>
          <a:p>
            <a:pPr lvl="1" algn="l" eaLnBrk="1" hangingPunct="1">
              <a:lnSpc>
                <a:spcPct val="100000"/>
              </a:lnSpc>
              <a:spcBef>
                <a:spcPct val="25000"/>
              </a:spcBef>
              <a:buFontTx/>
              <a:buChar char="•"/>
            </a:pPr>
            <a:r>
              <a:rPr lang="en-US" b="0" dirty="0"/>
              <a:t>Renal insufficiency</a:t>
            </a:r>
          </a:p>
          <a:p>
            <a:pPr lvl="1" algn="l" eaLnBrk="1" hangingPunct="1">
              <a:lnSpc>
                <a:spcPct val="100000"/>
              </a:lnSpc>
              <a:spcBef>
                <a:spcPct val="25000"/>
              </a:spcBef>
              <a:buFontTx/>
              <a:buChar char="•"/>
            </a:pPr>
            <a:r>
              <a:rPr lang="en-US" b="0" dirty="0"/>
              <a:t>Cardiac arrhythmias</a:t>
            </a:r>
          </a:p>
          <a:p>
            <a:pPr lvl="1" algn="l" eaLnBrk="1" hangingPunct="1">
              <a:lnSpc>
                <a:spcPct val="100000"/>
              </a:lnSpc>
              <a:spcBef>
                <a:spcPct val="25000"/>
              </a:spcBef>
              <a:buFontTx/>
              <a:buChar char="•"/>
            </a:pPr>
            <a:r>
              <a:rPr lang="en-US" b="0" dirty="0"/>
              <a:t>Sudden death</a:t>
            </a:r>
          </a:p>
          <a:p>
            <a:pPr lvl="1" algn="l" eaLnBrk="1" hangingPunct="1">
              <a:lnSpc>
                <a:spcPct val="100000"/>
              </a:lnSpc>
              <a:spcBef>
                <a:spcPct val="25000"/>
              </a:spcBef>
              <a:buFontTx/>
              <a:buChar char="•"/>
            </a:pPr>
            <a:r>
              <a:rPr lang="en-US" b="0" dirty="0"/>
              <a:t>Seizures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gray">
          <a:xfrm>
            <a:off x="449942" y="982690"/>
            <a:ext cx="46808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 u="sng" dirty="0">
                <a:solidFill>
                  <a:srgbClr val="0070C0"/>
                </a:solidFill>
              </a:rPr>
              <a:t>Laboratory Tumor </a:t>
            </a:r>
            <a:r>
              <a:rPr lang="en-US" sz="2000" u="sng" dirty="0" err="1" smtClean="0">
                <a:solidFill>
                  <a:srgbClr val="0070C0"/>
                </a:solidFill>
              </a:rPr>
              <a:t>Lysis</a:t>
            </a:r>
            <a:r>
              <a:rPr lang="en-US" sz="2000" u="sng" dirty="0" smtClean="0">
                <a:solidFill>
                  <a:srgbClr val="0070C0"/>
                </a:solidFill>
              </a:rPr>
              <a:t> Syndrome (LTLS)</a:t>
            </a:r>
            <a:endParaRPr lang="en-US" sz="2000" u="sng" dirty="0">
              <a:solidFill>
                <a:srgbClr val="0070C0"/>
              </a:solidFill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620198" y="195290"/>
            <a:ext cx="8161124" cy="9271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 smtClean="0"/>
              <a:t>                  </a:t>
            </a:r>
            <a:br>
              <a:rPr lang="en-US" sz="2800" dirty="0" smtClean="0"/>
            </a:br>
            <a:r>
              <a:rPr lang="en-US" sz="2800" b="1" dirty="0" smtClean="0">
                <a:solidFill>
                  <a:srgbClr val="002060"/>
                </a:solidFill>
              </a:rPr>
              <a:t>TLS Cairo-Bishop Definition</a:t>
            </a:r>
          </a:p>
        </p:txBody>
      </p:sp>
    </p:spTree>
    <p:extLst>
      <p:ext uri="{BB962C8B-B14F-4D97-AF65-F5344CB8AC3E}">
        <p14:creationId xmlns:p14="http://schemas.microsoft.com/office/powerpoint/2010/main" val="385020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/>
          </p:cNvSpPr>
          <p:nvPr>
            <p:ph type="body" idx="1"/>
          </p:nvPr>
        </p:nvSpPr>
        <p:spPr>
          <a:xfrm>
            <a:off x="336549" y="724744"/>
            <a:ext cx="8359775" cy="557445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endParaRPr lang="en-US" sz="2200" dirty="0" smtClean="0"/>
          </a:p>
          <a:p>
            <a:pPr>
              <a:lnSpc>
                <a:spcPct val="100000"/>
              </a:lnSpc>
            </a:pPr>
            <a:r>
              <a:rPr lang="en-US" sz="2000" dirty="0" smtClean="0"/>
              <a:t>In the initial cohort (N=56) of the </a:t>
            </a:r>
            <a:r>
              <a:rPr lang="en-US" sz="2000" dirty="0" err="1" smtClean="0"/>
              <a:t>venetoclax</a:t>
            </a:r>
            <a:r>
              <a:rPr lang="en-US" sz="2000" dirty="0" smtClean="0"/>
              <a:t> first-in-human study, 3 patients experienced clinical TLS and 7 had laboratory TLS despite: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US" sz="2000" dirty="0" smtClean="0"/>
              <a:t>Stepwise dose increases to allow for gradual tumor reduction           (i.e., drug initiated at 50 mg and increased up to a maximum target dose of 1,200 mg over 3 weeks) 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US" sz="2000" dirty="0" smtClean="0"/>
              <a:t>TLS prophylaxis (adequate hydration, uric acid reducing drugs and laboratory monitoring)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Of the three patients with clinical </a:t>
            </a:r>
            <a:r>
              <a:rPr lang="en-US" sz="2000" dirty="0" smtClean="0"/>
              <a:t>TLS: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US" sz="2000" dirty="0" smtClean="0"/>
              <a:t>one </a:t>
            </a:r>
            <a:r>
              <a:rPr lang="en-US" sz="2000" dirty="0"/>
              <a:t>died </a:t>
            </a:r>
            <a:r>
              <a:rPr lang="en-US" sz="2000" dirty="0" smtClean="0"/>
              <a:t>suddenly after reaching the </a:t>
            </a:r>
            <a:r>
              <a:rPr lang="en-US" sz="2000" dirty="0"/>
              <a:t>1,200 mg </a:t>
            </a:r>
            <a:r>
              <a:rPr lang="en-US" sz="2000" dirty="0" smtClean="0"/>
              <a:t>daily dose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US" sz="2000" dirty="0" smtClean="0"/>
              <a:t>one </a:t>
            </a:r>
            <a:r>
              <a:rPr lang="en-US" sz="2000" dirty="0"/>
              <a:t>died following </a:t>
            </a:r>
            <a:r>
              <a:rPr lang="en-US" sz="2000" dirty="0" smtClean="0"/>
              <a:t>acute hyperkalemia </a:t>
            </a:r>
            <a:r>
              <a:rPr lang="en-US" sz="2000" dirty="0"/>
              <a:t>at a dose of 50 </a:t>
            </a:r>
            <a:r>
              <a:rPr lang="en-US" sz="2000" dirty="0" smtClean="0"/>
              <a:t>mg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US" sz="2000" dirty="0" smtClean="0"/>
              <a:t>one had acute renal </a:t>
            </a:r>
            <a:r>
              <a:rPr lang="en-US" sz="2000" dirty="0"/>
              <a:t>failure </a:t>
            </a:r>
            <a:r>
              <a:rPr lang="en-US" sz="2000" dirty="0" smtClean="0"/>
              <a:t>requiring </a:t>
            </a:r>
            <a:r>
              <a:rPr lang="en-US" sz="2000" dirty="0"/>
              <a:t>dialysis </a:t>
            </a:r>
            <a:r>
              <a:rPr lang="en-US" sz="2000" dirty="0" smtClean="0"/>
              <a:t>after </a:t>
            </a:r>
            <a:r>
              <a:rPr lang="en-US" sz="2000" dirty="0"/>
              <a:t>initial 50 mg </a:t>
            </a:r>
            <a:r>
              <a:rPr lang="en-US" sz="2000" dirty="0" smtClean="0"/>
              <a:t>dose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A comprehensive </a:t>
            </a:r>
            <a:r>
              <a:rPr lang="en-US" sz="2000" dirty="0" smtClean="0"/>
              <a:t>review </a:t>
            </a:r>
            <a:r>
              <a:rPr lang="en-US" sz="2000" dirty="0"/>
              <a:t>of </a:t>
            </a:r>
            <a:r>
              <a:rPr lang="en-US" sz="2000" dirty="0" smtClean="0"/>
              <a:t>TLS reports across the clinical trials was done to identify risk factors and further risk minimization approaches </a:t>
            </a:r>
            <a:endParaRPr lang="en-US" sz="2000" dirty="0"/>
          </a:p>
        </p:txBody>
      </p:sp>
      <p:sp>
        <p:nvSpPr>
          <p:cNvPr id="2" name="Title 1"/>
          <p:cNvSpPr txBox="1">
            <a:spLocks/>
          </p:cNvSpPr>
          <p:nvPr/>
        </p:nvSpPr>
        <p:spPr bwMode="auto">
          <a:xfrm>
            <a:off x="336550" y="227015"/>
            <a:ext cx="84391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defTabSz="457200" eaLnBrk="0" hangingPunct="0">
              <a:spcBef>
                <a:spcPct val="80000"/>
              </a:spcBef>
              <a:buFont typeface="Arial" charset="0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406400" indent="-292100" algn="l" defTabSz="457200" eaLnBrk="0" hangingPunct="0">
              <a:spcBef>
                <a:spcPct val="40000"/>
              </a:spcBef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2pPr>
            <a:lvl3pPr marL="749300" indent="-228600" algn="l" defTabSz="457200" eaLnBrk="0" hangingPunct="0">
              <a:spcBef>
                <a:spcPct val="20000"/>
              </a:spcBef>
              <a:buFont typeface="Arial" charset="0"/>
              <a:buChar char="–"/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1430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859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19431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4003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28575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3147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rgbClr val="002060"/>
                </a:solidFill>
                <a:cs typeface="Arial" charset="0"/>
              </a:rPr>
              <a:t>Example of </a:t>
            </a:r>
            <a:r>
              <a:rPr lang="en-US" altLang="en-US" sz="2800" b="1" dirty="0" err="1" smtClean="0">
                <a:solidFill>
                  <a:srgbClr val="002060"/>
                </a:solidFill>
                <a:cs typeface="Arial" charset="0"/>
              </a:rPr>
              <a:t>Venetoclax</a:t>
            </a:r>
            <a:r>
              <a:rPr lang="en-US" altLang="en-US" sz="2800" b="1" dirty="0" smtClean="0">
                <a:solidFill>
                  <a:srgbClr val="002060"/>
                </a:solidFill>
                <a:cs typeface="Arial" charset="0"/>
              </a:rPr>
              <a:t> and Tumor </a:t>
            </a:r>
            <a:r>
              <a:rPr lang="en-US" altLang="en-US" sz="2800" b="1" dirty="0" err="1" smtClean="0">
                <a:solidFill>
                  <a:srgbClr val="002060"/>
                </a:solidFill>
                <a:cs typeface="Arial" charset="0"/>
              </a:rPr>
              <a:t>Lysis</a:t>
            </a:r>
            <a:r>
              <a:rPr lang="en-US" altLang="en-US" sz="2800" b="1" dirty="0" smtClean="0">
                <a:solidFill>
                  <a:srgbClr val="002060"/>
                </a:solidFill>
                <a:cs typeface="Arial" charset="0"/>
              </a:rPr>
              <a:t> Syndrome (TLS)</a:t>
            </a:r>
          </a:p>
        </p:txBody>
      </p:sp>
      <p:sp>
        <p:nvSpPr>
          <p:cNvPr id="4" name="Rectangle 3"/>
          <p:cNvSpPr/>
          <p:nvPr/>
        </p:nvSpPr>
        <p:spPr>
          <a:xfrm>
            <a:off x="1114425" y="5966450"/>
            <a:ext cx="72141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References: </a:t>
            </a:r>
            <a:r>
              <a:rPr lang="en-US" sz="1600" dirty="0" err="1" smtClean="0">
                <a:solidFill>
                  <a:srgbClr val="002060"/>
                </a:solidFill>
              </a:rPr>
              <a:t>Cheson</a:t>
            </a:r>
            <a:r>
              <a:rPr lang="en-US" sz="1600" dirty="0" smtClean="0">
                <a:solidFill>
                  <a:srgbClr val="002060"/>
                </a:solidFill>
              </a:rPr>
              <a:t>, BD et al. The Oncologist, 2017; 22:1283-1291</a:t>
            </a:r>
          </a:p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Seymour, J.  et al.  </a:t>
            </a:r>
            <a:r>
              <a:rPr lang="en-US" sz="1600" dirty="0" err="1" smtClean="0">
                <a:solidFill>
                  <a:srgbClr val="002060"/>
                </a:solidFill>
              </a:rPr>
              <a:t>Haematologica</a:t>
            </a:r>
            <a:r>
              <a:rPr lang="en-US" sz="1600" dirty="0" smtClean="0">
                <a:solidFill>
                  <a:srgbClr val="002060"/>
                </a:solidFill>
              </a:rPr>
              <a:t> 2014; 99(</a:t>
            </a:r>
            <a:r>
              <a:rPr lang="en-US" sz="1600" dirty="0" err="1" smtClean="0">
                <a:solidFill>
                  <a:srgbClr val="002060"/>
                </a:solidFill>
              </a:rPr>
              <a:t>suppl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1):P868a.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4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2713991" y="5374223"/>
            <a:ext cx="4246752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defTabSz="457200" eaLnBrk="0" hangingPunct="0">
              <a:spcBef>
                <a:spcPct val="80000"/>
              </a:spcBef>
              <a:buFont typeface="Arial" charset="0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406400" indent="-292100" algn="l" defTabSz="457200" eaLnBrk="0" hangingPunct="0">
              <a:spcBef>
                <a:spcPct val="40000"/>
              </a:spcBef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2pPr>
            <a:lvl3pPr marL="749300" indent="-228600" algn="l" defTabSz="457200" eaLnBrk="0" hangingPunct="0">
              <a:spcBef>
                <a:spcPct val="20000"/>
              </a:spcBef>
              <a:buFont typeface="Arial" charset="0"/>
              <a:buChar char="–"/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1430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859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19431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4003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28575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3147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b="1" dirty="0" smtClean="0">
                <a:solidFill>
                  <a:srgbClr val="00B050"/>
                </a:solidFill>
                <a:cs typeface="Arial" charset="0"/>
              </a:rPr>
              <a:t>Reduced frequency and severity of laboratory TLS</a:t>
            </a:r>
            <a:r>
              <a:rPr lang="en-US" altLang="en-US" b="1" dirty="0">
                <a:solidFill>
                  <a:srgbClr val="00B050"/>
                </a:solidFill>
                <a:cs typeface="Arial" charset="0"/>
              </a:rPr>
              <a:t>;</a:t>
            </a:r>
            <a:r>
              <a:rPr lang="en-US" altLang="en-US" b="1" dirty="0" smtClean="0">
                <a:solidFill>
                  <a:srgbClr val="00B050"/>
                </a:solidFill>
                <a:cs typeface="Arial" charset="0"/>
              </a:rPr>
              <a:t> No clinical TLS</a:t>
            </a:r>
          </a:p>
        </p:txBody>
      </p:sp>
      <p:sp>
        <p:nvSpPr>
          <p:cNvPr id="4" name="Rectangle 3"/>
          <p:cNvSpPr/>
          <p:nvPr/>
        </p:nvSpPr>
        <p:spPr>
          <a:xfrm>
            <a:off x="2298570" y="6232681"/>
            <a:ext cx="55784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 smtClean="0">
                <a:solidFill>
                  <a:srgbClr val="002060"/>
                </a:solidFill>
              </a:rPr>
              <a:t>References: </a:t>
            </a:r>
            <a:r>
              <a:rPr lang="en-US" sz="1200" dirty="0" err="1" smtClean="0">
                <a:solidFill>
                  <a:srgbClr val="002060"/>
                </a:solidFill>
              </a:rPr>
              <a:t>Cheson</a:t>
            </a:r>
            <a:r>
              <a:rPr lang="en-US" sz="1200" dirty="0" smtClean="0">
                <a:solidFill>
                  <a:srgbClr val="002060"/>
                </a:solidFill>
              </a:rPr>
              <a:t>, BD et al. The Oncologist, 2017; 22:1283-1291</a:t>
            </a:r>
          </a:p>
          <a:p>
            <a:pPr>
              <a:spcBef>
                <a:spcPct val="50000"/>
              </a:spcBef>
            </a:pPr>
            <a:r>
              <a:rPr lang="en-US" sz="1200" dirty="0">
                <a:solidFill>
                  <a:srgbClr val="002060"/>
                </a:solidFill>
              </a:rPr>
              <a:t>Seymour, J.  et al.  </a:t>
            </a:r>
            <a:r>
              <a:rPr lang="en-US" sz="1200" dirty="0" err="1">
                <a:solidFill>
                  <a:srgbClr val="002060"/>
                </a:solidFill>
              </a:rPr>
              <a:t>Haematologica</a:t>
            </a:r>
            <a:r>
              <a:rPr lang="en-US" sz="1200" dirty="0">
                <a:solidFill>
                  <a:srgbClr val="002060"/>
                </a:solidFill>
              </a:rPr>
              <a:t> 2014; 99(</a:t>
            </a:r>
            <a:r>
              <a:rPr lang="en-US" sz="1200" dirty="0" err="1">
                <a:solidFill>
                  <a:srgbClr val="002060"/>
                </a:solidFill>
              </a:rPr>
              <a:t>suppl</a:t>
            </a:r>
            <a:r>
              <a:rPr lang="en-US" sz="1200" dirty="0">
                <a:solidFill>
                  <a:srgbClr val="002060"/>
                </a:solidFill>
              </a:rPr>
              <a:t> 1):P868a</a:t>
            </a:r>
            <a:r>
              <a:rPr lang="en-US" sz="1200" dirty="0" smtClean="0">
                <a:solidFill>
                  <a:srgbClr val="002060"/>
                </a:solidFill>
              </a:rPr>
              <a:t>.</a:t>
            </a:r>
            <a:endParaRPr lang="en-US" sz="1200" dirty="0">
              <a:solidFill>
                <a:srgbClr val="002060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052706" y="367413"/>
            <a:ext cx="2534363" cy="1585211"/>
            <a:chOff x="1774187" y="1897334"/>
            <a:chExt cx="2600232" cy="208301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Oval 15"/>
            <p:cNvSpPr/>
            <p:nvPr/>
          </p:nvSpPr>
          <p:spPr>
            <a:xfrm>
              <a:off x="1774187" y="1897334"/>
              <a:ext cx="2600232" cy="2083019"/>
            </a:xfrm>
            <a:prstGeom prst="ellipse">
              <a:avLst/>
            </a:prstGeom>
            <a:solidFill>
              <a:srgbClr val="00B0F0"/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Oval 4"/>
            <p:cNvSpPr/>
            <p:nvPr/>
          </p:nvSpPr>
          <p:spPr>
            <a:xfrm>
              <a:off x="2237573" y="2052227"/>
              <a:ext cx="1838642" cy="147291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u="sng" kern="12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 smtClean="0">
                  <a:solidFill>
                    <a:srgbClr val="002060"/>
                  </a:solidFill>
                </a:rPr>
                <a:t>Pharmacokinetics</a:t>
              </a:r>
              <a:r>
                <a:rPr lang="en-US" sz="1600" b="1" kern="1200" dirty="0" smtClean="0">
                  <a:solidFill>
                    <a:srgbClr val="002060"/>
                  </a:solidFill>
                </a:rPr>
                <a:t> </a:t>
              </a:r>
              <a:r>
                <a:rPr lang="en-US" sz="1600" kern="1200" dirty="0" smtClean="0">
                  <a:solidFill>
                    <a:srgbClr val="002060"/>
                  </a:solidFill>
                </a:rPr>
                <a:t> </a:t>
              </a:r>
              <a:endParaRPr lang="en-US" sz="1600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11567" y="3336753"/>
            <a:ext cx="2539999" cy="1695494"/>
            <a:chOff x="1732271" y="1612295"/>
            <a:chExt cx="2600232" cy="208301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2" name="Oval 21"/>
            <p:cNvSpPr/>
            <p:nvPr/>
          </p:nvSpPr>
          <p:spPr>
            <a:xfrm>
              <a:off x="1732271" y="1612295"/>
              <a:ext cx="2600232" cy="2083019"/>
            </a:xfrm>
            <a:prstGeom prst="ellipse">
              <a:avLst/>
            </a:prstGeom>
            <a:solidFill>
              <a:srgbClr val="00B0F0"/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Oval 4"/>
            <p:cNvSpPr/>
            <p:nvPr/>
          </p:nvSpPr>
          <p:spPr>
            <a:xfrm>
              <a:off x="2075506" y="1800722"/>
              <a:ext cx="2029340" cy="147291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u="sng" kern="1200" dirty="0" smtClean="0">
                <a:solidFill>
                  <a:srgbClr val="002060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 err="1" smtClean="0">
                  <a:solidFill>
                    <a:srgbClr val="002060"/>
                  </a:solidFill>
                </a:rPr>
                <a:t>Pharmacovigilance</a:t>
              </a:r>
              <a:r>
                <a:rPr lang="en-US" sz="1600" b="1" dirty="0" smtClean="0">
                  <a:solidFill>
                    <a:srgbClr val="002060"/>
                  </a:solidFill>
                </a:rPr>
                <a:t> and Patient Safety</a:t>
              </a:r>
              <a:r>
                <a:rPr lang="en-US" sz="1600" b="1" kern="1200" dirty="0" smtClean="0">
                  <a:solidFill>
                    <a:srgbClr val="002060"/>
                  </a:solidFill>
                </a:rPr>
                <a:t> </a:t>
              </a:r>
              <a:r>
                <a:rPr lang="en-US" sz="1600" kern="1200" dirty="0" smtClean="0">
                  <a:solidFill>
                    <a:srgbClr val="002060"/>
                  </a:solidFill>
                </a:rPr>
                <a:t> </a:t>
              </a:r>
              <a:endParaRPr lang="en-US" sz="1600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9899" y="3350401"/>
            <a:ext cx="2408049" cy="1687109"/>
            <a:chOff x="1774187" y="1745675"/>
            <a:chExt cx="2600232" cy="208301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5" name="Oval 24"/>
            <p:cNvSpPr/>
            <p:nvPr/>
          </p:nvSpPr>
          <p:spPr>
            <a:xfrm>
              <a:off x="1774187" y="1745675"/>
              <a:ext cx="2600232" cy="2083019"/>
            </a:xfrm>
            <a:prstGeom prst="ellipse">
              <a:avLst/>
            </a:prstGeom>
            <a:solidFill>
              <a:srgbClr val="00B0F0"/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Oval 4"/>
            <p:cNvSpPr/>
            <p:nvPr/>
          </p:nvSpPr>
          <p:spPr>
            <a:xfrm>
              <a:off x="2133333" y="1934269"/>
              <a:ext cx="1838642" cy="147291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u="sng" kern="1200" dirty="0" smtClean="0">
                <a:solidFill>
                  <a:srgbClr val="002060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 smtClean="0">
                  <a:solidFill>
                    <a:srgbClr val="002060"/>
                  </a:solidFill>
                </a:rPr>
                <a:t>Clinical </a:t>
              </a:r>
              <a:r>
                <a:rPr lang="en-US" sz="1600" kern="1200" dirty="0" smtClean="0">
                  <a:solidFill>
                    <a:srgbClr val="002060"/>
                  </a:solidFill>
                </a:rPr>
                <a:t> </a:t>
              </a:r>
              <a:endParaRPr lang="en-US" sz="1600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60375" y="340733"/>
            <a:ext cx="2439400" cy="1611891"/>
            <a:chOff x="1774187" y="1897334"/>
            <a:chExt cx="2600232" cy="208301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8" name="Oval 27"/>
            <p:cNvSpPr/>
            <p:nvPr/>
          </p:nvSpPr>
          <p:spPr>
            <a:xfrm>
              <a:off x="1774187" y="1897334"/>
              <a:ext cx="2600232" cy="2083019"/>
            </a:xfrm>
            <a:prstGeom prst="ellipse">
              <a:avLst/>
            </a:prstGeom>
            <a:solidFill>
              <a:srgbClr val="00B0F0"/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Oval 4"/>
            <p:cNvSpPr/>
            <p:nvPr/>
          </p:nvSpPr>
          <p:spPr>
            <a:xfrm>
              <a:off x="2133333" y="2052227"/>
              <a:ext cx="1838642" cy="147291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u="sng" kern="12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dirty="0" smtClean="0">
                  <a:solidFill>
                    <a:srgbClr val="002060"/>
                  </a:solidFill>
                </a:rPr>
                <a:t>Statistics</a:t>
              </a:r>
              <a:r>
                <a:rPr lang="en-US" b="1" kern="1200" dirty="0" smtClean="0">
                  <a:solidFill>
                    <a:srgbClr val="002060"/>
                  </a:solidFill>
                </a:rPr>
                <a:t> </a:t>
              </a:r>
              <a:r>
                <a:rPr lang="en-US" sz="1400" b="1" kern="1200" dirty="0" smtClean="0">
                  <a:solidFill>
                    <a:srgbClr val="002060"/>
                  </a:solidFill>
                </a:rPr>
                <a:t> </a:t>
              </a:r>
              <a:endParaRPr lang="en-US" sz="1400" b="1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2775324" y="1240068"/>
            <a:ext cx="37143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Identified Key Risk Factors:</a:t>
            </a:r>
          </a:p>
          <a:p>
            <a:pPr marL="285750" indent="-285750">
              <a:buFontTx/>
              <a:buChar char="-"/>
            </a:pPr>
            <a:r>
              <a:rPr lang="en-US" dirty="0"/>
              <a:t>C</a:t>
            </a:r>
            <a:r>
              <a:rPr lang="en-US" dirty="0" smtClean="0"/>
              <a:t>ombination </a:t>
            </a:r>
            <a:r>
              <a:rPr lang="en-US" dirty="0"/>
              <a:t>of tumor </a:t>
            </a:r>
            <a:r>
              <a:rPr lang="en-US" dirty="0" smtClean="0"/>
              <a:t>burden (bulky </a:t>
            </a:r>
            <a:r>
              <a:rPr lang="en-US" dirty="0"/>
              <a:t>lymph nodes </a:t>
            </a:r>
            <a:r>
              <a:rPr lang="en-US" dirty="0" smtClean="0"/>
              <a:t>≥5 </a:t>
            </a:r>
            <a:r>
              <a:rPr lang="en-US" dirty="0"/>
              <a:t>cm and/or elevated </a:t>
            </a:r>
            <a:r>
              <a:rPr lang="en-US" dirty="0" smtClean="0"/>
              <a:t>absolute lymphocyte </a:t>
            </a:r>
            <a:r>
              <a:rPr lang="en-US" dirty="0"/>
              <a:t>count ≥ </a:t>
            </a:r>
            <a:r>
              <a:rPr lang="en-US" dirty="0" smtClean="0"/>
              <a:t>25 x10</a:t>
            </a:r>
            <a:r>
              <a:rPr lang="en-US" baseline="30000" dirty="0" smtClean="0"/>
              <a:t>9</a:t>
            </a:r>
            <a:r>
              <a:rPr lang="en-US" dirty="0" smtClean="0"/>
              <a:t>/L) 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R</a:t>
            </a:r>
            <a:r>
              <a:rPr lang="en-US" dirty="0" smtClean="0"/>
              <a:t>educed </a:t>
            </a:r>
            <a:r>
              <a:rPr lang="en-US" dirty="0"/>
              <a:t>renal function </a:t>
            </a:r>
            <a:r>
              <a:rPr lang="en-US" dirty="0" smtClean="0"/>
              <a:t>at screening  </a:t>
            </a:r>
            <a:endParaRPr lang="en-US" dirty="0"/>
          </a:p>
          <a:p>
            <a:r>
              <a:rPr lang="en-US" dirty="0" smtClean="0"/>
              <a:t>Made recommendations for modified dosing and prophylaxis:</a:t>
            </a:r>
          </a:p>
          <a:p>
            <a:r>
              <a:rPr lang="en-US" dirty="0" smtClean="0"/>
              <a:t>-Gradual 5-week dose ramp-up starting with an initial 20 mg dose</a:t>
            </a:r>
            <a:endParaRPr lang="en-US" dirty="0"/>
          </a:p>
        </p:txBody>
      </p:sp>
      <p:sp>
        <p:nvSpPr>
          <p:cNvPr id="31" name="Bent Arrow 30"/>
          <p:cNvSpPr/>
          <p:nvPr/>
        </p:nvSpPr>
        <p:spPr>
          <a:xfrm rot="5400000">
            <a:off x="2808098" y="424030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Bent Arrow 32"/>
          <p:cNvSpPr/>
          <p:nvPr/>
        </p:nvSpPr>
        <p:spPr>
          <a:xfrm rot="16200000" flipH="1">
            <a:off x="5286690" y="425039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Bent Arrow 33"/>
          <p:cNvSpPr/>
          <p:nvPr/>
        </p:nvSpPr>
        <p:spPr>
          <a:xfrm rot="5400000" flipH="1" flipV="1">
            <a:off x="5550028" y="4286608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Bent Arrow 34"/>
          <p:cNvSpPr/>
          <p:nvPr/>
        </p:nvSpPr>
        <p:spPr>
          <a:xfrm rot="16200000" flipV="1">
            <a:off x="2779188" y="4276806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667000" y="990600"/>
            <a:ext cx="3657600" cy="35941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wn Arrow 37"/>
          <p:cNvSpPr/>
          <p:nvPr/>
        </p:nvSpPr>
        <p:spPr>
          <a:xfrm>
            <a:off x="4324350" y="4394200"/>
            <a:ext cx="390525" cy="860653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67000" y="5295900"/>
            <a:ext cx="4305126" cy="83133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1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336550" y="227015"/>
            <a:ext cx="84391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defTabSz="457200" eaLnBrk="0" hangingPunct="0">
              <a:spcBef>
                <a:spcPct val="80000"/>
              </a:spcBef>
              <a:buFont typeface="Arial" charset="0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406400" indent="-292100" algn="l" defTabSz="457200" eaLnBrk="0" hangingPunct="0">
              <a:spcBef>
                <a:spcPct val="40000"/>
              </a:spcBef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2pPr>
            <a:lvl3pPr marL="749300" indent="-228600" algn="l" defTabSz="457200" eaLnBrk="0" hangingPunct="0">
              <a:spcBef>
                <a:spcPct val="20000"/>
              </a:spcBef>
              <a:buFont typeface="Arial" charset="0"/>
              <a:buChar char="–"/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1430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859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19431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4003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28575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3147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800" b="1" dirty="0">
                <a:solidFill>
                  <a:srgbClr val="002060"/>
                </a:solidFill>
                <a:cs typeface="Arial" charset="0"/>
              </a:rPr>
              <a:t>Example of </a:t>
            </a:r>
            <a:r>
              <a:rPr lang="en-US" altLang="en-US" sz="2800" b="1" dirty="0" err="1">
                <a:solidFill>
                  <a:srgbClr val="002060"/>
                </a:solidFill>
                <a:cs typeface="Arial" charset="0"/>
              </a:rPr>
              <a:t>Venetoclax</a:t>
            </a:r>
            <a:r>
              <a:rPr lang="en-US" altLang="en-US" sz="2800" b="1" dirty="0">
                <a:solidFill>
                  <a:srgbClr val="002060"/>
                </a:solidFill>
                <a:cs typeface="Arial" charset="0"/>
              </a:rPr>
              <a:t> and Tumor </a:t>
            </a:r>
            <a:r>
              <a:rPr lang="en-US" altLang="en-US" sz="2800" b="1" dirty="0" err="1">
                <a:solidFill>
                  <a:srgbClr val="002060"/>
                </a:solidFill>
                <a:cs typeface="Arial" charset="0"/>
              </a:rPr>
              <a:t>Lysis</a:t>
            </a:r>
            <a:r>
              <a:rPr lang="en-US" altLang="en-US" sz="2800" b="1" dirty="0">
                <a:solidFill>
                  <a:srgbClr val="002060"/>
                </a:solidFill>
                <a:cs typeface="Arial" charset="0"/>
              </a:rPr>
              <a:t> Syndrome (TLS</a:t>
            </a:r>
            <a:r>
              <a:rPr lang="en-US" altLang="en-US" sz="2800" b="1" dirty="0" smtClean="0">
                <a:solidFill>
                  <a:srgbClr val="002060"/>
                </a:solidFill>
                <a:cs typeface="Arial" charset="0"/>
              </a:rPr>
              <a:t>)</a:t>
            </a:r>
            <a:endParaRPr lang="en-US" altLang="en-US" sz="28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4912596"/>
            <a:ext cx="39400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u="sng" dirty="0" smtClean="0">
                <a:solidFill>
                  <a:srgbClr val="002060"/>
                </a:solidFill>
              </a:rPr>
              <a:t>References: </a:t>
            </a:r>
          </a:p>
          <a:p>
            <a:pPr>
              <a:spcBef>
                <a:spcPct val="50000"/>
              </a:spcBef>
            </a:pPr>
            <a:r>
              <a:rPr lang="en-US" sz="1400" dirty="0" err="1" smtClean="0">
                <a:solidFill>
                  <a:srgbClr val="002060"/>
                </a:solidFill>
              </a:rPr>
              <a:t>Cheson</a:t>
            </a:r>
            <a:r>
              <a:rPr lang="en-US" sz="1400" dirty="0" smtClean="0">
                <a:solidFill>
                  <a:srgbClr val="002060"/>
                </a:solidFill>
              </a:rPr>
              <a:t>, BD et al. </a:t>
            </a:r>
            <a:r>
              <a:rPr lang="en-US" sz="1400" i="1" dirty="0" smtClean="0">
                <a:solidFill>
                  <a:srgbClr val="002060"/>
                </a:solidFill>
              </a:rPr>
              <a:t>The Oncol</a:t>
            </a:r>
            <a:r>
              <a:rPr lang="en-US" sz="1400" dirty="0" smtClean="0">
                <a:solidFill>
                  <a:srgbClr val="002060"/>
                </a:solidFill>
              </a:rPr>
              <a:t>ogist, 2017; 22:1283-1291</a:t>
            </a:r>
          </a:p>
          <a:p>
            <a:pPr>
              <a:spcBef>
                <a:spcPct val="50000"/>
              </a:spcBef>
            </a:pPr>
            <a:r>
              <a:rPr lang="en-US" sz="1400" dirty="0" err="1" smtClean="0">
                <a:solidFill>
                  <a:srgbClr val="002060"/>
                </a:solidFill>
              </a:rPr>
              <a:t>Venclexta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  <a:r>
              <a:rPr lang="en-US" sz="1400" dirty="0" smtClean="0">
                <a:solidFill>
                  <a:srgbClr val="002060"/>
                </a:solidFill>
              </a:rPr>
              <a:t>USPI</a:t>
            </a:r>
          </a:p>
        </p:txBody>
      </p:sp>
      <p:sp>
        <p:nvSpPr>
          <p:cNvPr id="8" name="Rectangle 7"/>
          <p:cNvSpPr/>
          <p:nvPr/>
        </p:nvSpPr>
        <p:spPr>
          <a:xfrm>
            <a:off x="533400" y="1237074"/>
            <a:ext cx="38671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Venetoclax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(VENCLEXTA)  was subsequently FDA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approved for relapsed/refractory CLL with 17p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deletion with label directions</a:t>
            </a:r>
          </a:p>
          <a:p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that emerged from the multidisciplinary analyses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3435381"/>
            <a:ext cx="4381500" cy="143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1163566"/>
            <a:ext cx="3605212" cy="242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54" y="3540156"/>
            <a:ext cx="3576476" cy="276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58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473016" y="6361641"/>
            <a:ext cx="400050" cy="196851"/>
          </a:xfrm>
        </p:spPr>
        <p:txBody>
          <a:bodyPr/>
          <a:lstStyle/>
          <a:p>
            <a:fld id="{33AA3FBC-51B8-426A-8893-284E5C1F6D1D}" type="slidenum">
              <a:rPr lang="en-GB" smtClean="0"/>
              <a:t>14</a:t>
            </a:fld>
            <a:endParaRPr lang="en-GB" dirty="0"/>
          </a:p>
        </p:txBody>
      </p:sp>
      <p:sp>
        <p:nvSpPr>
          <p:cNvPr id="14" name="Title 5"/>
          <p:cNvSpPr>
            <a:spLocks noGrp="1"/>
          </p:cNvSpPr>
          <p:nvPr>
            <p:ph type="ctrTitle"/>
          </p:nvPr>
        </p:nvSpPr>
        <p:spPr>
          <a:xfrm>
            <a:off x="870074" y="1673475"/>
            <a:ext cx="4997326" cy="25270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Multidisciplinary Collaboration in Action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Case Study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6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 thruBlk="1"/>
      </p:transition>
    </mc:Choice>
    <mc:Fallback xmlns="">
      <p:transition xmlns:p14="http://schemas.microsoft.com/office/powerpoint/2010/main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2657"/>
            <a:ext cx="7963469" cy="513014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Discusses </a:t>
            </a:r>
            <a:r>
              <a:rPr lang="en-US" sz="2400" dirty="0"/>
              <a:t>concepts of:</a:t>
            </a:r>
          </a:p>
          <a:p>
            <a:r>
              <a:rPr lang="en-US" sz="2400" u="sng" dirty="0">
                <a:solidFill>
                  <a:srgbClr val="C00000"/>
                </a:solidFill>
              </a:rPr>
              <a:t>Safety Assessment Committee (SAC)</a:t>
            </a:r>
            <a:r>
              <a:rPr lang="en-US" sz="2400" dirty="0">
                <a:solidFill>
                  <a:srgbClr val="C00000"/>
                </a:solidFill>
              </a:rPr>
              <a:t>: </a:t>
            </a:r>
            <a:endParaRPr lang="en-US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	</a:t>
            </a:r>
            <a:r>
              <a:rPr lang="en-US" sz="2400" dirty="0" smtClean="0"/>
              <a:t>reviews </a:t>
            </a:r>
            <a:r>
              <a:rPr lang="en-US" sz="2400" dirty="0"/>
              <a:t>important safety information on a regular </a:t>
            </a:r>
            <a:r>
              <a:rPr lang="en-US" sz="2400" dirty="0" smtClean="0"/>
              <a:t>	basis </a:t>
            </a:r>
            <a:r>
              <a:rPr lang="en-US" sz="2400" dirty="0"/>
              <a:t>to make a recommendation to the sponsor </a:t>
            </a:r>
            <a:r>
              <a:rPr lang="en-US" sz="2400" dirty="0" smtClean="0"/>
              <a:t>	whether </a:t>
            </a:r>
            <a:r>
              <a:rPr lang="en-US" sz="2400" dirty="0"/>
              <a:t>an event or group of events meets the </a:t>
            </a:r>
            <a:r>
              <a:rPr lang="en-US" sz="2400" dirty="0" smtClean="0"/>
              <a:t>	criteria </a:t>
            </a:r>
            <a:r>
              <a:rPr lang="en-US" sz="2400" dirty="0"/>
              <a:t>for IND safety reporting. 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u="sng" dirty="0">
                <a:solidFill>
                  <a:srgbClr val="C00000"/>
                </a:solidFill>
              </a:rPr>
              <a:t>Safety Surveillance Plan (SSP)</a:t>
            </a:r>
            <a:r>
              <a:rPr lang="en-US" sz="2400" dirty="0">
                <a:solidFill>
                  <a:srgbClr val="C00000"/>
                </a:solidFill>
              </a:rPr>
              <a:t>: </a:t>
            </a:r>
            <a:endParaRPr lang="en-US" sz="2400" dirty="0" smtClean="0">
              <a:solidFill>
                <a:srgbClr val="C00000"/>
              </a:solidFill>
            </a:endParaRPr>
          </a:p>
          <a:p>
            <a:pPr marL="457120" lvl="1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	</a:t>
            </a:r>
            <a:r>
              <a:rPr lang="en-US" sz="2400" dirty="0" smtClean="0"/>
              <a:t>prospective </a:t>
            </a:r>
            <a:r>
              <a:rPr lang="en-US" sz="2400" dirty="0"/>
              <a:t>plan that describes the processes and </a:t>
            </a:r>
            <a:r>
              <a:rPr lang="en-US" sz="2400" dirty="0" smtClean="0"/>
              <a:t>	procedures </a:t>
            </a:r>
            <a:r>
              <a:rPr lang="en-US" sz="2400" dirty="0"/>
              <a:t>for assessing serious adverse events </a:t>
            </a:r>
            <a:r>
              <a:rPr lang="en-US" sz="2400" dirty="0" smtClean="0"/>
              <a:t>	and </a:t>
            </a:r>
            <a:r>
              <a:rPr lang="en-US" sz="2400" dirty="0"/>
              <a:t>other important safety information.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6384" y="429919"/>
            <a:ext cx="8229600" cy="650567"/>
          </a:xfrm>
        </p:spPr>
        <p:txBody>
          <a:bodyPr>
            <a:normAutofit fontScale="90000"/>
          </a:bodyPr>
          <a:lstStyle/>
          <a:p>
            <a:r>
              <a:rPr lang="en-US" sz="3100" i="1" dirty="0"/>
              <a:t>Safety Assessment for IND Safety Reporting, FDA Guidance for Industry, December 2015</a:t>
            </a:r>
            <a:r>
              <a:rPr lang="en-US" i="1" dirty="0"/>
              <a:t/>
            </a:r>
            <a:br>
              <a:rPr lang="en-US" i="1" dirty="0"/>
            </a:br>
            <a:endParaRPr lang="en-US" dirty="0"/>
          </a:p>
        </p:txBody>
      </p:sp>
      <p:cxnSp>
        <p:nvCxnSpPr>
          <p:cNvPr id="4" name="Straight Connector 6"/>
          <p:cNvCxnSpPr>
            <a:cxnSpLocks noChangeShapeType="1"/>
          </p:cNvCxnSpPr>
          <p:nvPr/>
        </p:nvCxnSpPr>
        <p:spPr bwMode="auto">
          <a:xfrm>
            <a:off x="286603" y="984948"/>
            <a:ext cx="8447964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02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53139" y="1194127"/>
            <a:ext cx="7757324" cy="513014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Create </a:t>
            </a:r>
            <a:r>
              <a:rPr lang="en-US" sz="2400" dirty="0"/>
              <a:t>recommendations for implementation of processes addressing requirement to report: 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Cases where aggregate analysis of serious adverse events (SAEs) observed in a clinical trial indicates more frequent occurrence in the drug treatment group than in a concurrent or historical control group 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Any clinically important increase in the rate of a serious suspected adverse reaction over that listed in the protocol or Investigator </a:t>
            </a:r>
            <a:r>
              <a:rPr lang="en-US" sz="2400" dirty="0" smtClean="0"/>
              <a:t>Brochure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06923" y="298639"/>
            <a:ext cx="7213490" cy="650567"/>
          </a:xfrm>
        </p:spPr>
        <p:txBody>
          <a:bodyPr>
            <a:noAutofit/>
          </a:bodyPr>
          <a:lstStyle/>
          <a:p>
            <a:r>
              <a:rPr lang="en-US" sz="2800" dirty="0" smtClean="0"/>
              <a:t>AbbVie SSP/SAC Pilot </a:t>
            </a:r>
            <a:r>
              <a:rPr lang="en-US" sz="2800" dirty="0"/>
              <a:t>Project</a:t>
            </a:r>
          </a:p>
        </p:txBody>
      </p:sp>
      <p:cxnSp>
        <p:nvCxnSpPr>
          <p:cNvPr id="4" name="Straight Connector 6"/>
          <p:cNvCxnSpPr>
            <a:cxnSpLocks noChangeShapeType="1"/>
          </p:cNvCxnSpPr>
          <p:nvPr/>
        </p:nvCxnSpPr>
        <p:spPr bwMode="auto">
          <a:xfrm>
            <a:off x="736989" y="984948"/>
            <a:ext cx="7673473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433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8556" y="63501"/>
            <a:ext cx="5521996" cy="771070"/>
          </a:xfrm>
        </p:spPr>
        <p:txBody>
          <a:bodyPr>
            <a:normAutofit fontScale="90000"/>
          </a:bodyPr>
          <a:lstStyle/>
          <a:p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3100" i="1" dirty="0">
                <a:solidFill>
                  <a:srgbClr val="002060"/>
                </a:solidFill>
              </a:rPr>
              <a:t>AbbVie Pilot Projects</a:t>
            </a:r>
            <a:r>
              <a:rPr lang="en-US" sz="3100" i="1" dirty="0"/>
              <a:t/>
            </a:r>
            <a:br>
              <a:rPr lang="en-US" sz="3100" i="1" dirty="0"/>
            </a:br>
            <a:endParaRPr lang="en-US" sz="3100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14778" y="1102936"/>
            <a:ext cx="6215083" cy="5143877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Two </a:t>
            </a:r>
            <a:r>
              <a:rPr lang="en-US" sz="2400" dirty="0" smtClean="0"/>
              <a:t>participating Product </a:t>
            </a:r>
            <a:r>
              <a:rPr lang="en-US" sz="2400" dirty="0"/>
              <a:t>Safety Teams (</a:t>
            </a:r>
            <a:r>
              <a:rPr lang="en-US" sz="2400" dirty="0" smtClean="0"/>
              <a:t>PSTs) initiated pilots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Created </a:t>
            </a:r>
            <a:r>
              <a:rPr lang="en-US" sz="2400" dirty="0"/>
              <a:t>a draft template for </a:t>
            </a:r>
            <a:r>
              <a:rPr lang="en-US" sz="2400" dirty="0" smtClean="0"/>
              <a:t>the </a:t>
            </a:r>
            <a:br>
              <a:rPr lang="en-US" sz="2400" dirty="0" smtClean="0"/>
            </a:br>
            <a:r>
              <a:rPr lang="en-US" sz="2400" dirty="0" smtClean="0">
                <a:solidFill>
                  <a:srgbClr val="C00000"/>
                </a:solidFill>
              </a:rPr>
              <a:t>Safety </a:t>
            </a:r>
            <a:r>
              <a:rPr lang="en-US" sz="2400" dirty="0">
                <a:solidFill>
                  <a:srgbClr val="C00000"/>
                </a:solidFill>
              </a:rPr>
              <a:t>Surveillance Plan (SSP) </a:t>
            </a:r>
            <a:r>
              <a:rPr lang="en-US" sz="2400" dirty="0" smtClean="0"/>
              <a:t>to include:</a:t>
            </a:r>
            <a:endParaRPr lang="en-US" sz="2400" dirty="0"/>
          </a:p>
          <a:p>
            <a:pPr marL="742950" lvl="1" indent="-285750"/>
            <a:r>
              <a:rPr lang="en-US" dirty="0"/>
              <a:t> </a:t>
            </a:r>
            <a:r>
              <a:rPr lang="en-US" sz="1800" b="1" dirty="0">
                <a:solidFill>
                  <a:srgbClr val="7030A0"/>
                </a:solidFill>
              </a:rPr>
              <a:t>Expected Serious Adverse Reactions </a:t>
            </a:r>
            <a:r>
              <a:rPr lang="en-US" sz="1800" b="1" dirty="0" smtClean="0">
                <a:solidFill>
                  <a:srgbClr val="7030A0"/>
                </a:solidFill>
              </a:rPr>
              <a:t>(per IB</a:t>
            </a:r>
            <a:r>
              <a:rPr lang="en-US" sz="1800" b="1" dirty="0">
                <a:solidFill>
                  <a:srgbClr val="7030A0"/>
                </a:solidFill>
              </a:rPr>
              <a:t>)</a:t>
            </a:r>
          </a:p>
          <a:p>
            <a:pPr marL="742950" lvl="1" indent="-285750"/>
            <a:r>
              <a:rPr lang="en-US" sz="1800" b="1" dirty="0">
                <a:solidFill>
                  <a:srgbClr val="7030A0"/>
                </a:solidFill>
              </a:rPr>
              <a:t> Disease-Related Events </a:t>
            </a:r>
            <a:r>
              <a:rPr lang="en-US" sz="1800" b="1" dirty="0" smtClean="0">
                <a:solidFill>
                  <a:srgbClr val="7030A0"/>
                </a:solidFill>
              </a:rPr>
              <a:t>(per </a:t>
            </a:r>
            <a:r>
              <a:rPr lang="en-US" sz="1800" b="1" dirty="0">
                <a:solidFill>
                  <a:srgbClr val="7030A0"/>
                </a:solidFill>
              </a:rPr>
              <a:t>protocol)</a:t>
            </a:r>
          </a:p>
          <a:p>
            <a:pPr marL="742950" lvl="1" indent="-285750"/>
            <a:r>
              <a:rPr lang="en-US" sz="1800" b="1" dirty="0">
                <a:solidFill>
                  <a:srgbClr val="7030A0"/>
                </a:solidFill>
              </a:rPr>
              <a:t> Other Anticipated SAEs</a:t>
            </a:r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6242">
            <a:off x="6774858" y="1491344"/>
            <a:ext cx="1602800" cy="202474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789932"/>
              </p:ext>
            </p:extLst>
          </p:nvPr>
        </p:nvGraphicFramePr>
        <p:xfrm>
          <a:off x="330199" y="3995052"/>
          <a:ext cx="8407401" cy="128243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50925"/>
                <a:gridCol w="2066972"/>
                <a:gridCol w="1337974"/>
                <a:gridCol w="1023953"/>
                <a:gridCol w="1651454"/>
                <a:gridCol w="1276123"/>
              </a:tblGrid>
              <a:tr h="9062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Event </a:t>
                      </a:r>
                      <a:r>
                        <a:rPr lang="en-US" sz="1400" dirty="0">
                          <a:effectLst/>
                        </a:rPr>
                        <a:t>of Interest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MedDRA</a:t>
                      </a:r>
                      <a:r>
                        <a:rPr lang="en-US" sz="1400" dirty="0" smtClean="0">
                          <a:effectLst/>
                        </a:rPr>
                        <a:t> Search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(e.g. PT, PT grouping, HLT, SMQ)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Patient-disease population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Reference group 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Background incidence rate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(E/100 PY)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Supporting References 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</a:tr>
              <a:tr h="3762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01600" y="5394573"/>
            <a:ext cx="8242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Created a Safety </a:t>
            </a:r>
            <a:r>
              <a:rPr lang="en-US" sz="2400" dirty="0"/>
              <a:t>Assessment Committee Charter (SAC</a:t>
            </a:r>
            <a:r>
              <a:rPr lang="en-US" sz="2400" dirty="0" smtClean="0"/>
              <a:t>) template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71622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4780" y="322813"/>
            <a:ext cx="7737802" cy="771070"/>
          </a:xfrm>
        </p:spPr>
        <p:txBody>
          <a:bodyPr>
            <a:norm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</a:rPr>
              <a:t>Pilot </a:t>
            </a:r>
            <a:r>
              <a:rPr lang="en-US" sz="3200" i="1" dirty="0">
                <a:solidFill>
                  <a:srgbClr val="002060"/>
                </a:solidFill>
              </a:rPr>
              <a:t>Projects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4787" y="1110369"/>
            <a:ext cx="7627393" cy="4729163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Searched for public information and relevant </a:t>
            </a:r>
            <a:r>
              <a:rPr lang="en-US" sz="2400" dirty="0"/>
              <a:t>internal </a:t>
            </a:r>
            <a:r>
              <a:rPr lang="en-US" sz="2400" dirty="0" smtClean="0"/>
              <a:t>data sources to </a:t>
            </a:r>
            <a:r>
              <a:rPr lang="en-US" sz="2400" dirty="0"/>
              <a:t>identify the most frequent SAEs reported in </a:t>
            </a:r>
            <a:r>
              <a:rPr lang="en-US" sz="2400" dirty="0" smtClean="0"/>
              <a:t>similar </a:t>
            </a:r>
            <a:r>
              <a:rPr lang="en-US" sz="2400" dirty="0"/>
              <a:t>patient population studies                                   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Database created to merge information 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“</a:t>
            </a:r>
            <a:r>
              <a:rPr lang="en-US" sz="2400" dirty="0"/>
              <a:t>H</a:t>
            </a:r>
            <a:r>
              <a:rPr lang="en-US" sz="2400" dirty="0" smtClean="0"/>
              <a:t>eat </a:t>
            </a:r>
            <a:r>
              <a:rPr lang="en-US" sz="2400" dirty="0"/>
              <a:t>map” </a:t>
            </a:r>
            <a:r>
              <a:rPr lang="en-US" sz="2400" dirty="0" smtClean="0"/>
              <a:t>view enhances detection of most </a:t>
            </a:r>
            <a:r>
              <a:rPr lang="en-US" sz="2400" dirty="0"/>
              <a:t>frequent </a:t>
            </a:r>
            <a:r>
              <a:rPr lang="en-US" sz="2400" dirty="0" smtClean="0"/>
              <a:t>SAEs</a:t>
            </a:r>
            <a:endParaRPr lang="en-US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47" y="3881166"/>
            <a:ext cx="8153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7281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842" y="350109"/>
            <a:ext cx="7737802" cy="771070"/>
          </a:xfrm>
        </p:spPr>
        <p:txBody>
          <a:bodyPr>
            <a:normAutofit/>
          </a:bodyPr>
          <a:lstStyle/>
          <a:p>
            <a:r>
              <a:rPr lang="en-US" sz="2800" i="1" dirty="0" smtClean="0">
                <a:solidFill>
                  <a:srgbClr val="002060"/>
                </a:solidFill>
              </a:rPr>
              <a:t>SSP/SAC Pilot Project</a:t>
            </a:r>
            <a:endParaRPr lang="en-US" sz="2800" i="1" dirty="0">
              <a:solidFill>
                <a:srgbClr val="00206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8374" y="1524000"/>
            <a:ext cx="8730448" cy="4033238"/>
            <a:chOff x="1332023" y="2049838"/>
            <a:chExt cx="8200843" cy="3540015"/>
          </a:xfrm>
        </p:grpSpPr>
        <p:sp>
          <p:nvSpPr>
            <p:cNvPr id="5" name="Rounded Rectangle 4"/>
            <p:cNvSpPr/>
            <p:nvPr/>
          </p:nvSpPr>
          <p:spPr>
            <a:xfrm>
              <a:off x="3457956" y="2342322"/>
              <a:ext cx="2529702" cy="4572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 cap="flat" cmpd="sng" algn="ctr">
              <a:solidFill>
                <a:srgbClr val="7DA1C4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</a:rPr>
                <a:t>Routine Safety Review*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</a:rPr>
                <a:t/>
              </a:r>
              <a:b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</a:rPr>
              </a:b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</a:rPr>
                <a:t>(blinded) - monthly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79570" y="2049838"/>
              <a:ext cx="2126616" cy="567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cs typeface="Arial"/>
                </a:rPr>
                <a:t>SSP -&gt; Anticipated Events for Review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457956" y="3733800"/>
              <a:ext cx="2605902" cy="457200"/>
            </a:xfrm>
            <a:prstGeom prst="roundRect">
              <a:avLst/>
            </a:prstGeom>
            <a:gradFill rotWithShape="1">
              <a:gsLst>
                <a:gs pos="0">
                  <a:srgbClr val="6BBBAE">
                    <a:tint val="50000"/>
                    <a:satMod val="300000"/>
                  </a:srgbClr>
                </a:gs>
                <a:gs pos="35000">
                  <a:srgbClr val="6BBBAE">
                    <a:tint val="37000"/>
                    <a:satMod val="300000"/>
                  </a:srgbClr>
                </a:gs>
                <a:gs pos="100000">
                  <a:srgbClr val="6BBBAE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6BBBAE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70605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82993" y="3788758"/>
              <a:ext cx="1139647" cy="567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cs typeface="Arial"/>
                </a:rPr>
                <a:t>SAC Charter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454258" y="3753678"/>
              <a:ext cx="152400" cy="457200"/>
            </a:xfrm>
            <a:prstGeom prst="roundRect">
              <a:avLst/>
            </a:prstGeom>
            <a:solidFill>
              <a:srgbClr val="6BBBAE"/>
            </a:solidFill>
            <a:ln w="25400" cap="flat" cmpd="sng" algn="ctr">
              <a:solidFill>
                <a:srgbClr val="6BBBAE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4692258" y="3753678"/>
              <a:ext cx="152400" cy="457200"/>
            </a:xfrm>
            <a:prstGeom prst="roundRect">
              <a:avLst/>
            </a:prstGeom>
            <a:solidFill>
              <a:srgbClr val="6BBBAE"/>
            </a:solidFill>
            <a:ln w="25400" cap="flat" cmpd="sng" algn="ctr">
              <a:solidFill>
                <a:srgbClr val="6BBBAE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777858" y="3733800"/>
              <a:ext cx="152400" cy="457200"/>
            </a:xfrm>
            <a:prstGeom prst="roundRect">
              <a:avLst/>
            </a:prstGeom>
            <a:solidFill>
              <a:srgbClr val="6BBBAE"/>
            </a:solidFill>
            <a:ln w="25400" cap="flat" cmpd="sng" algn="ctr">
              <a:solidFill>
                <a:srgbClr val="6BBBAE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32023" y="2787134"/>
              <a:ext cx="1295257" cy="567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cs typeface="Arial"/>
                </a:rPr>
                <a:t>Referred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cs typeface="Arial"/>
                </a:rPr>
                <a:t>Safety Event</a:t>
              </a:r>
            </a:p>
          </p:txBody>
        </p:sp>
        <p:sp>
          <p:nvSpPr>
            <p:cNvPr id="13" name="Right Brace 12"/>
            <p:cNvSpPr/>
            <p:nvPr/>
          </p:nvSpPr>
          <p:spPr>
            <a:xfrm rot="5400000">
              <a:off x="4465059" y="1711928"/>
              <a:ext cx="458687" cy="2605902"/>
            </a:xfrm>
            <a:prstGeom prst="rightBrace">
              <a:avLst/>
            </a:prstGeom>
            <a:noFill/>
            <a:ln w="9525" cap="flat" cmpd="sng" algn="ctr">
              <a:solidFill>
                <a:srgbClr val="7DA1C4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70605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14" name="Curved Right Arrow 13"/>
            <p:cNvSpPr/>
            <p:nvPr/>
          </p:nvSpPr>
          <p:spPr>
            <a:xfrm>
              <a:off x="2680527" y="2580861"/>
              <a:ext cx="639803" cy="1209261"/>
            </a:xfrm>
            <a:prstGeom prst="curvedRightArrow">
              <a:avLst/>
            </a:prstGeom>
            <a:solidFill>
              <a:srgbClr val="7DA1C4"/>
            </a:solidFill>
            <a:ln w="25400" cap="flat" cmpd="sng" algn="ctr">
              <a:solidFill>
                <a:srgbClr val="7DA1C4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70605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15" name="Curved Right Arrow 14"/>
            <p:cNvSpPr/>
            <p:nvPr/>
          </p:nvSpPr>
          <p:spPr>
            <a:xfrm rot="10630288">
              <a:off x="6143357" y="2564151"/>
              <a:ext cx="639803" cy="1224937"/>
            </a:xfrm>
            <a:prstGeom prst="curvedRightArrow">
              <a:avLst/>
            </a:prstGeom>
            <a:gradFill rotWithShape="1">
              <a:gsLst>
                <a:gs pos="0">
                  <a:srgbClr val="6BBBAE">
                    <a:shade val="51000"/>
                    <a:satMod val="130000"/>
                  </a:srgbClr>
                </a:gs>
                <a:gs pos="80000">
                  <a:srgbClr val="6BBBAE">
                    <a:shade val="93000"/>
                    <a:satMod val="130000"/>
                  </a:srgbClr>
                </a:gs>
                <a:gs pos="100000">
                  <a:srgbClr val="6BBBAE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6BBBAE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70605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755599" y="2518009"/>
              <a:ext cx="2777267" cy="1188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sng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cs typeface="Arial"/>
                </a:rPr>
                <a:t>Blinded Recommendation:</a:t>
              </a:r>
            </a:p>
            <a:p>
              <a:pPr marL="285750" marR="0" lvl="0" indent="-28575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cs typeface="Arial"/>
                </a:rPr>
                <a:t>No IND report  needed</a:t>
              </a:r>
            </a:p>
            <a:p>
              <a:pPr marL="285750" marR="0" lvl="0" indent="-28575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cs typeface="Arial"/>
                </a:rPr>
                <a:t>No IND report at this time; request future re-reviews</a:t>
              </a:r>
            </a:p>
            <a:p>
              <a:pPr marL="285750" marR="0" lvl="0" indent="-28575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cs typeface="Arial"/>
                </a:rPr>
                <a:t>Submit IND Report</a:t>
              </a:r>
            </a:p>
          </p:txBody>
        </p:sp>
        <p:sp>
          <p:nvSpPr>
            <p:cNvPr id="17" name="Curved Left Arrow 16"/>
            <p:cNvSpPr/>
            <p:nvPr/>
          </p:nvSpPr>
          <p:spPr>
            <a:xfrm>
              <a:off x="6182979" y="4114801"/>
              <a:ext cx="723696" cy="1371599"/>
            </a:xfrm>
            <a:prstGeom prst="curvedLeftArrow">
              <a:avLst/>
            </a:prstGeom>
            <a:gradFill rotWithShape="1">
              <a:gsLst>
                <a:gs pos="0">
                  <a:srgbClr val="6BBBAE">
                    <a:shade val="51000"/>
                    <a:satMod val="130000"/>
                  </a:srgbClr>
                </a:gs>
                <a:gs pos="80000">
                  <a:srgbClr val="6BBBAE">
                    <a:shade val="93000"/>
                    <a:satMod val="130000"/>
                  </a:srgbClr>
                </a:gs>
                <a:gs pos="100000">
                  <a:srgbClr val="6BBBAE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6BBBAE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70605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64902" y="5022562"/>
              <a:ext cx="1089157" cy="567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cs typeface="Arial"/>
                </a:rPr>
                <a:t>DMC Charter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486400" y="5105400"/>
              <a:ext cx="152400" cy="457200"/>
            </a:xfrm>
            <a:prstGeom prst="roundRect">
              <a:avLst/>
            </a:prstGeom>
            <a:solidFill>
              <a:srgbClr val="FFC000"/>
            </a:solidFill>
            <a:ln w="254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4724400" y="5105400"/>
              <a:ext cx="152400" cy="457200"/>
            </a:xfrm>
            <a:prstGeom prst="roundRect">
              <a:avLst/>
            </a:prstGeom>
            <a:solidFill>
              <a:srgbClr val="FFC000"/>
            </a:solidFill>
            <a:ln w="254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3810000" y="5085522"/>
              <a:ext cx="152400" cy="457200"/>
            </a:xfrm>
            <a:prstGeom prst="roundRect">
              <a:avLst/>
            </a:prstGeom>
            <a:solidFill>
              <a:srgbClr val="FFC000"/>
            </a:solidFill>
            <a:ln w="25400" cap="flat" cmpd="sng" algn="ctr">
              <a:solidFill>
                <a:srgbClr val="FF99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53520" y="4360723"/>
              <a:ext cx="2175215" cy="729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70605"/>
                  </a:solidFill>
                  <a:effectLst/>
                  <a:uLnTx/>
                  <a:uFillTx/>
                  <a:latin typeface="Calibri"/>
                  <a:cs typeface="Arial"/>
                </a:rPr>
                <a:t>Notification of any Recommendations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noProof="0" dirty="0" smtClean="0">
                  <a:solidFill>
                    <a:srgbClr val="070605"/>
                  </a:solidFill>
                  <a:latin typeface="Calibri"/>
                  <a:cs typeface="Arial"/>
                </a:rPr>
                <a:t>For IND safety reports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70605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307802" y="3392590"/>
            <a:ext cx="1622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070605"/>
                </a:solidFill>
                <a:latin typeface="Calibri"/>
                <a:cs typeface="Arial"/>
              </a:rPr>
              <a:t>Safety Review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070605"/>
                </a:solidFill>
                <a:latin typeface="Calibri"/>
                <a:cs typeface="Arial"/>
              </a:rPr>
              <a:t>(unblinded)</a:t>
            </a:r>
            <a:endParaRPr lang="en-US" sz="1800" b="1" dirty="0">
              <a:solidFill>
                <a:srgbClr val="070605"/>
              </a:solidFill>
              <a:latin typeface="Calibri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52800" y="4869875"/>
            <a:ext cx="14340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070605"/>
                </a:solidFill>
                <a:latin typeface="Calibri"/>
                <a:cs typeface="Arial"/>
              </a:rPr>
              <a:t>Review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070605"/>
                </a:solidFill>
                <a:latin typeface="Calibri"/>
                <a:cs typeface="Arial"/>
              </a:rPr>
              <a:t>(</a:t>
            </a:r>
            <a:r>
              <a:rPr lang="en-US" sz="1800" b="1" dirty="0" err="1" smtClean="0">
                <a:solidFill>
                  <a:srgbClr val="070605"/>
                </a:solidFill>
                <a:latin typeface="Calibri"/>
                <a:cs typeface="Arial"/>
              </a:rPr>
              <a:t>unblinded</a:t>
            </a:r>
            <a:r>
              <a:rPr lang="en-US" sz="2000" b="1" dirty="0" smtClean="0">
                <a:solidFill>
                  <a:srgbClr val="070605"/>
                </a:solidFill>
                <a:latin typeface="Calibri"/>
                <a:cs typeface="Arial"/>
              </a:rPr>
              <a:t>)</a:t>
            </a:r>
            <a:endParaRPr lang="en-US" sz="2000" b="1" dirty="0">
              <a:solidFill>
                <a:srgbClr val="070605"/>
              </a:solidFill>
              <a:latin typeface="Calibri"/>
              <a:cs typeface="Arial"/>
            </a:endParaRPr>
          </a:p>
        </p:txBody>
      </p:sp>
      <p:sp>
        <p:nvSpPr>
          <p:cNvPr id="25" name="Curved Right Arrow 24"/>
          <p:cNvSpPr/>
          <p:nvPr/>
        </p:nvSpPr>
        <p:spPr>
          <a:xfrm>
            <a:off x="1331337" y="5070226"/>
            <a:ext cx="497463" cy="893919"/>
          </a:xfrm>
          <a:prstGeom prst="curvedRightArrow">
            <a:avLst/>
          </a:prstGeom>
          <a:solidFill>
            <a:srgbClr val="7DA1C4"/>
          </a:solidFill>
          <a:ln w="25400" cap="flat" cmpd="sng" algn="ctr">
            <a:solidFill>
              <a:srgbClr val="7DA1C4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70605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12960" y="5701644"/>
            <a:ext cx="6470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002060"/>
                </a:solidFill>
                <a:latin typeface="Calibri"/>
                <a:cs typeface="Arial"/>
              </a:rPr>
              <a:t>Recommended Safety Actions </a:t>
            </a: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(communicated as per DMC Charter)</a:t>
            </a:r>
            <a:endParaRPr lang="en-US" sz="1800" dirty="0">
              <a:solidFill>
                <a:srgbClr val="070605"/>
              </a:solidFill>
              <a:latin typeface="Calibri"/>
              <a:cs typeface="Arial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469665" y="2819400"/>
            <a:ext cx="33215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Continuous Ongoing Monitoring</a:t>
            </a:r>
            <a:endParaRPr lang="en-US" sz="1800" dirty="0">
              <a:solidFill>
                <a:srgbClr val="070605"/>
              </a:solidFill>
              <a:latin typeface="Calibri"/>
              <a:cs typeface="Arial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661600" y="4146473"/>
            <a:ext cx="2774190" cy="10383"/>
          </a:xfrm>
          <a:prstGeom prst="line">
            <a:avLst/>
          </a:prstGeom>
          <a:noFill/>
          <a:ln w="9525" cap="flat" cmpd="sng" algn="ctr">
            <a:solidFill>
              <a:srgbClr val="7DA1C4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9" name="Rectangle 28"/>
          <p:cNvSpPr/>
          <p:nvPr/>
        </p:nvSpPr>
        <p:spPr>
          <a:xfrm>
            <a:off x="2438400" y="4126468"/>
            <a:ext cx="33215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Ad Hoc or at Specified Intervals</a:t>
            </a:r>
            <a:endParaRPr lang="en-US" sz="1800" dirty="0">
              <a:solidFill>
                <a:srgbClr val="070605"/>
              </a:solidFill>
              <a:latin typeface="Calibri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04176" y="4458480"/>
            <a:ext cx="12032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70605"/>
                </a:solidFill>
                <a:latin typeface="Calibri"/>
                <a:cs typeface="Arial"/>
              </a:rPr>
              <a:t> </a:t>
            </a:r>
            <a:r>
              <a:rPr lang="en-US" sz="1600" dirty="0" smtClean="0">
                <a:solidFill>
                  <a:srgbClr val="070605"/>
                </a:solidFill>
                <a:latin typeface="Calibri"/>
                <a:cs typeface="Arial"/>
              </a:rPr>
              <a:t>Designated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srgbClr val="070605"/>
                </a:solidFill>
                <a:latin typeface="Calibri"/>
                <a:cs typeface="Arial"/>
              </a:rPr>
              <a:t>Contact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752600" y="861950"/>
            <a:ext cx="6578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70605"/>
                </a:solidFill>
                <a:latin typeface="Calibri"/>
                <a:cs typeface="Arial"/>
              </a:rPr>
              <a:t>E</a:t>
            </a: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xecution of IND safety report submission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Day 0= Day Product Safety Team endorses need to submit IND report</a:t>
            </a:r>
            <a:endParaRPr lang="en-US" sz="1800" dirty="0">
              <a:solidFill>
                <a:srgbClr val="070605"/>
              </a:solidFill>
              <a:latin typeface="Calibri"/>
              <a:cs typeface="Arial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8372" y="6049986"/>
            <a:ext cx="86132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*Quantitative </a:t>
            </a:r>
            <a:r>
              <a:rPr lang="en-US" sz="1800" dirty="0">
                <a:solidFill>
                  <a:srgbClr val="070605"/>
                </a:solidFill>
                <a:latin typeface="Calibri"/>
                <a:cs typeface="Arial"/>
              </a:rPr>
              <a:t>assessment of </a:t>
            </a: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safety data </a:t>
            </a:r>
            <a:r>
              <a:rPr lang="en-US" sz="1800" dirty="0">
                <a:solidFill>
                  <a:srgbClr val="070605"/>
                </a:solidFill>
                <a:latin typeface="Calibri"/>
                <a:cs typeface="Arial"/>
              </a:rPr>
              <a:t>from ongoing </a:t>
            </a: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studies using </a:t>
            </a:r>
            <a:r>
              <a:rPr lang="en-US" sz="1800" dirty="0">
                <a:solidFill>
                  <a:srgbClr val="070605"/>
                </a:solidFill>
                <a:latin typeface="Calibri"/>
                <a:cs typeface="Arial"/>
              </a:rPr>
              <a:t>historical event </a:t>
            </a:r>
            <a:r>
              <a:rPr lang="en-US" sz="1800" dirty="0" smtClean="0">
                <a:solidFill>
                  <a:srgbClr val="070605"/>
                </a:solidFill>
                <a:latin typeface="Calibri"/>
                <a:cs typeface="Arial"/>
              </a:rPr>
              <a:t>rates</a:t>
            </a:r>
            <a:endParaRPr lang="en-US" sz="1800" dirty="0">
              <a:solidFill>
                <a:srgbClr val="070605"/>
              </a:solidFill>
              <a:latin typeface="Calibri"/>
              <a:cs typeface="Arial"/>
            </a:endParaRPr>
          </a:p>
        </p:txBody>
      </p:sp>
      <p:sp>
        <p:nvSpPr>
          <p:cNvPr id="3" name="Down Arrow 2"/>
          <p:cNvSpPr/>
          <p:nvPr/>
        </p:nvSpPr>
        <p:spPr>
          <a:xfrm flipV="1">
            <a:off x="6565900" y="1524000"/>
            <a:ext cx="228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756521" y="1662500"/>
            <a:ext cx="1077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en-US" kern="0" dirty="0" smtClean="0">
                <a:solidFill>
                  <a:srgbClr val="070605"/>
                </a:solidFill>
                <a:latin typeface="Calibri"/>
                <a:cs typeface="Arial"/>
              </a:rPr>
              <a:t>If needed</a:t>
            </a:r>
            <a:endParaRPr lang="en-US" kern="0" dirty="0">
              <a:solidFill>
                <a:srgbClr val="070605"/>
              </a:solidFill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700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588574"/>
            <a:ext cx="8229600" cy="79878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/>
              <a:t>Management of Safety Information</a:t>
            </a:r>
            <a:br>
              <a:rPr lang="en-US" sz="2800" dirty="0"/>
            </a:br>
            <a:r>
              <a:rPr lang="en-US" sz="2800" dirty="0"/>
              <a:t>from Clinical Trials</a:t>
            </a:r>
            <a:br>
              <a:rPr lang="en-US" sz="2800" dirty="0"/>
            </a:br>
            <a:r>
              <a:rPr lang="en-US" sz="2800" dirty="0"/>
              <a:t>Report of CIOMS Working Group VI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532260" y="2211774"/>
            <a:ext cx="61756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Recommended to establish Multidisciplinary Safety </a:t>
            </a:r>
            <a:r>
              <a:rPr lang="en-US" sz="2400" dirty="0"/>
              <a:t>Management </a:t>
            </a:r>
            <a:r>
              <a:rPr lang="en-US" sz="2400" dirty="0" smtClean="0"/>
              <a:t>Teams </a:t>
            </a:r>
            <a:r>
              <a:rPr lang="en-US" sz="2400" dirty="0"/>
              <a:t>(</a:t>
            </a:r>
            <a:r>
              <a:rPr lang="en-US" sz="2400" dirty="0" smtClean="0"/>
              <a:t>SMT)</a:t>
            </a:r>
          </a:p>
          <a:p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SMT is responsible </a:t>
            </a:r>
            <a:r>
              <a:rPr lang="en-US" sz="2400" dirty="0"/>
              <a:t>for the timely review, </a:t>
            </a:r>
            <a:r>
              <a:rPr lang="en-US" sz="2400" dirty="0" smtClean="0"/>
              <a:t>assessment and </a:t>
            </a:r>
            <a:r>
              <a:rPr lang="en-US" sz="2400" dirty="0"/>
              <a:t>evaluation of incoming safety </a:t>
            </a:r>
            <a:r>
              <a:rPr lang="en-US" sz="2400" dirty="0" smtClean="0"/>
              <a:t>data of a product</a:t>
            </a:r>
          </a:p>
          <a:p>
            <a:endParaRPr lang="en-US" sz="2400" dirty="0" smtClean="0"/>
          </a:p>
        </p:txBody>
      </p:sp>
      <p:pic>
        <p:nvPicPr>
          <p:cNvPr id="6" name="Picture 6" descr="https://cioms.ch/wp-content/uploads/2017/01/WG-VI-scan-cover-450x675.jpg">
            <a:extLst>
              <a:ext uri="{FF2B5EF4-FFF2-40B4-BE49-F238E27FC236}">
                <a16:creationId xmlns:a16="http://schemas.microsoft.com/office/drawing/2014/main" xmlns="" id="{C5314425-A2E1-47CD-A22C-510BF4A41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">
            <a:off x="6623402" y="2022072"/>
            <a:ext cx="175076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40382" y="5082852"/>
            <a:ext cx="6858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/>
              <a:t>Important!</a:t>
            </a:r>
            <a:r>
              <a:rPr lang="en-US" sz="2400" dirty="0"/>
              <a:t> - Roles and responsibilities of the SMT members should be defined in a charter</a:t>
            </a:r>
          </a:p>
        </p:txBody>
      </p:sp>
    </p:spTree>
    <p:extLst>
      <p:ext uri="{BB962C8B-B14F-4D97-AF65-F5344CB8AC3E}">
        <p14:creationId xmlns:p14="http://schemas.microsoft.com/office/powerpoint/2010/main" val="69056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0546" y="354344"/>
            <a:ext cx="7737802" cy="771070"/>
          </a:xfrm>
        </p:spPr>
        <p:txBody>
          <a:bodyPr>
            <a:norm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</a:rPr>
              <a:t>Pilot </a:t>
            </a:r>
            <a:r>
              <a:rPr lang="en-US" sz="3200" i="1" dirty="0">
                <a:solidFill>
                  <a:srgbClr val="002060"/>
                </a:solidFill>
              </a:rPr>
              <a:t>Projects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13979" y="1220731"/>
            <a:ext cx="7627393" cy="4729163"/>
          </a:xfrm>
        </p:spPr>
        <p:txBody>
          <a:bodyPr>
            <a:normAutofit/>
          </a:bodyPr>
          <a:lstStyle/>
          <a:p>
            <a:pPr marL="342900" indent="-342900"/>
            <a:r>
              <a:rPr lang="en-US" sz="2400" dirty="0"/>
              <a:t>Required close collaboration between</a:t>
            </a:r>
            <a:r>
              <a:rPr lang="en-US" sz="2400" dirty="0" smtClean="0"/>
              <a:t>:		</a:t>
            </a:r>
            <a:endParaRPr lang="en-US" sz="2400" dirty="0"/>
          </a:p>
          <a:p>
            <a:pPr lvl="2">
              <a:buFontTx/>
              <a:buChar char="-"/>
            </a:pPr>
            <a:r>
              <a:rPr lang="en-US" sz="2400" dirty="0" err="1"/>
              <a:t>Pharmacovigilance</a:t>
            </a:r>
            <a:r>
              <a:rPr lang="en-US" sz="2400" dirty="0"/>
              <a:t> and Patient Safety</a:t>
            </a:r>
          </a:p>
          <a:p>
            <a:pPr lvl="2">
              <a:buFontTx/>
              <a:buChar char="-"/>
            </a:pPr>
            <a:r>
              <a:rPr lang="en-US" sz="2400" dirty="0"/>
              <a:t>Safety Statistics</a:t>
            </a:r>
          </a:p>
          <a:p>
            <a:pPr lvl="2">
              <a:buFontTx/>
              <a:buChar char="-"/>
            </a:pPr>
            <a:r>
              <a:rPr lang="en-US" sz="2400" dirty="0"/>
              <a:t>Epidemiology</a:t>
            </a:r>
          </a:p>
          <a:p>
            <a:pPr marL="0" indent="0">
              <a:buNone/>
            </a:pPr>
            <a:endParaRPr lang="en-US" sz="2400" dirty="0"/>
          </a:p>
          <a:p>
            <a:pPr marL="342900" indent="-342900"/>
            <a:r>
              <a:rPr lang="en-US" sz="2400" dirty="0"/>
              <a:t>Recommendations based on the cross study monthly blinded reviews were brought to the multidisciplinary Product Safety Team for endorsement</a:t>
            </a:r>
          </a:p>
          <a:p>
            <a:pPr marL="342900" indent="-342900"/>
            <a:endParaRPr lang="en-US" sz="2400" dirty="0"/>
          </a:p>
          <a:p>
            <a:pPr marL="342900" indent="-342900"/>
            <a:r>
              <a:rPr lang="en-US" sz="2400" dirty="0"/>
              <a:t>Pilot Project “Lessons Learned” documented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73692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473016" y="6361641"/>
            <a:ext cx="400050" cy="196851"/>
          </a:xfrm>
        </p:spPr>
        <p:txBody>
          <a:bodyPr/>
          <a:lstStyle/>
          <a:p>
            <a:fld id="{33AA3FBC-51B8-426A-8893-284E5C1F6D1D}" type="slidenum">
              <a:rPr lang="en-GB" smtClean="0"/>
              <a:t>21</a:t>
            </a:fld>
            <a:endParaRPr lang="en-GB" dirty="0"/>
          </a:p>
        </p:txBody>
      </p:sp>
      <p:sp>
        <p:nvSpPr>
          <p:cNvPr id="14" name="Title 5"/>
          <p:cNvSpPr>
            <a:spLocks noGrp="1"/>
          </p:cNvSpPr>
          <p:nvPr>
            <p:ph type="ctrTitle"/>
          </p:nvPr>
        </p:nvSpPr>
        <p:spPr>
          <a:xfrm>
            <a:off x="870074" y="1673475"/>
            <a:ext cx="4997326" cy="25270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Multidisciplinary Collaboration in Action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Finding Additional Ways to Collaborate……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13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 thruBlk="1"/>
      </p:transition>
    </mc:Choice>
    <mc:Fallback xmlns="">
      <p:transition xmlns:p14="http://schemas.microsoft.com/office/powerpoint/2010/main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58097" y="1052232"/>
            <a:ext cx="7757324" cy="549045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dirty="0" smtClean="0">
                <a:latin typeface="+mj-lt"/>
              </a:rPr>
              <a:t>AbbVie Examples:</a:t>
            </a:r>
            <a:endParaRPr lang="en-US" sz="26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b="1" dirty="0" smtClean="0">
                <a:latin typeface="+mj-lt"/>
              </a:rPr>
              <a:t>Cross disciplinary training</a:t>
            </a:r>
          </a:p>
          <a:p>
            <a:pPr>
              <a:buFontTx/>
              <a:buChar char="-"/>
            </a:pPr>
            <a:r>
              <a:rPr lang="en-US" sz="2600" dirty="0" smtClean="0">
                <a:latin typeface="+mj-lt"/>
              </a:rPr>
              <a:t>Representatives from </a:t>
            </a:r>
            <a:r>
              <a:rPr lang="en-US" sz="2600" dirty="0" err="1" smtClean="0">
                <a:latin typeface="+mj-lt"/>
              </a:rPr>
              <a:t>Pharmacovigilance</a:t>
            </a:r>
            <a:r>
              <a:rPr lang="en-US" sz="2600" dirty="0" smtClean="0">
                <a:latin typeface="+mj-lt"/>
              </a:rPr>
              <a:t> and Patient Safety and Statistics lead together the PSAP training</a:t>
            </a:r>
          </a:p>
          <a:p>
            <a:pPr>
              <a:buFontTx/>
              <a:buChar char="-"/>
            </a:pPr>
            <a:r>
              <a:rPr lang="en-US" sz="2600" dirty="0" smtClean="0">
                <a:latin typeface="+mj-lt"/>
              </a:rPr>
              <a:t>“Statistics for Non-statisticians” training sessions held for the Product Safety Team Leads by Statistics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b="1" dirty="0" smtClean="0">
                <a:latin typeface="+mj-lt"/>
              </a:rPr>
              <a:t>Formation of a Safety Statistics Excellence Project</a:t>
            </a:r>
            <a:endParaRPr lang="en-US" sz="2600" b="1" dirty="0">
              <a:latin typeface="+mj-lt"/>
            </a:endParaRPr>
          </a:p>
          <a:p>
            <a:pPr>
              <a:buFontTx/>
              <a:buChar char="-"/>
            </a:pPr>
            <a:r>
              <a:rPr lang="en-US" sz="2600" dirty="0" smtClean="0">
                <a:latin typeface="+mj-lt"/>
              </a:rPr>
              <a:t>Includes representatives from the various disciplines represented on the Product Safety Teams</a:t>
            </a:r>
            <a:endParaRPr lang="en-US" sz="2600" dirty="0">
              <a:latin typeface="+mj-lt"/>
            </a:endParaRPr>
          </a:p>
          <a:p>
            <a:pPr>
              <a:buFontTx/>
              <a:buChar char="-"/>
            </a:pPr>
            <a:r>
              <a:rPr lang="en-US" sz="2600" dirty="0" smtClean="0">
                <a:latin typeface="+mj-lt"/>
                <a:ea typeface=""/>
                <a:cs typeface="Arial" panose="020B0604020202020204" pitchFamily="34" charset="0"/>
              </a:rPr>
              <a:t>Working together on initiatives to enhance </a:t>
            </a:r>
            <a:r>
              <a:rPr lang="en-US" sz="2600" dirty="0">
                <a:latin typeface="+mj-lt"/>
                <a:ea typeface=""/>
                <a:cs typeface="Arial" panose="020B0604020202020204" pitchFamily="34" charset="0"/>
              </a:rPr>
              <a:t>the safety statistics </a:t>
            </a:r>
            <a:r>
              <a:rPr lang="en-US" sz="2600" dirty="0" smtClean="0">
                <a:latin typeface="+mj-lt"/>
                <a:ea typeface=""/>
                <a:cs typeface="Arial" panose="020B0604020202020204" pitchFamily="34" charset="0"/>
              </a:rPr>
              <a:t>capability of </a:t>
            </a:r>
            <a:r>
              <a:rPr lang="en-US" sz="2600" dirty="0">
                <a:latin typeface="+mj-lt"/>
                <a:ea typeface=""/>
                <a:cs typeface="Arial" panose="020B0604020202020204" pitchFamily="34" charset="0"/>
              </a:rPr>
              <a:t>the Product Safety </a:t>
            </a:r>
            <a:r>
              <a:rPr lang="en-US" sz="2600" dirty="0" smtClean="0">
                <a:latin typeface="+mj-lt"/>
                <a:ea typeface=""/>
                <a:cs typeface="Arial" panose="020B0604020202020204" pitchFamily="34" charset="0"/>
              </a:rPr>
              <a:t>teams</a:t>
            </a:r>
          </a:p>
          <a:p>
            <a:pPr>
              <a:buFontTx/>
              <a:buChar char="-"/>
            </a:pPr>
            <a:r>
              <a:rPr lang="en-US" sz="2600" dirty="0" smtClean="0">
                <a:latin typeface="+mj-lt"/>
                <a:cs typeface="Arial" panose="020B0604020202020204" pitchFamily="34" charset="0"/>
              </a:rPr>
              <a:t>Periodic surveys to identify areas for enhanced collaboration between Statistics and </a:t>
            </a:r>
            <a:r>
              <a:rPr lang="en-US" sz="2600" dirty="0" err="1" smtClean="0">
                <a:latin typeface="+mj-lt"/>
                <a:cs typeface="Arial" panose="020B0604020202020204" pitchFamily="34" charset="0"/>
              </a:rPr>
              <a:t>Pharmacovigillance</a:t>
            </a:r>
            <a:r>
              <a:rPr lang="en-US" sz="2600" dirty="0" smtClean="0">
                <a:latin typeface="+mj-lt"/>
                <a:cs typeface="Arial" panose="020B0604020202020204" pitchFamily="34" charset="0"/>
              </a:rPr>
              <a:t> and Patient Safety</a:t>
            </a:r>
            <a:endParaRPr lang="en-US" sz="2600" dirty="0">
              <a:latin typeface="+mj-lt"/>
            </a:endParaRPr>
          </a:p>
          <a:p>
            <a:pPr>
              <a:buFontTx/>
              <a:buChar char="-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6989" y="334381"/>
            <a:ext cx="7213490" cy="650567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Additional Ways to Collaborate </a:t>
            </a:r>
            <a:endParaRPr lang="en-US" sz="2800" dirty="0">
              <a:solidFill>
                <a:srgbClr val="002060"/>
              </a:solidFill>
            </a:endParaRPr>
          </a:p>
        </p:txBody>
      </p:sp>
      <p:cxnSp>
        <p:nvCxnSpPr>
          <p:cNvPr id="4" name="Straight Connector 6"/>
          <p:cNvCxnSpPr>
            <a:cxnSpLocks noChangeShapeType="1"/>
          </p:cNvCxnSpPr>
          <p:nvPr/>
        </p:nvCxnSpPr>
        <p:spPr bwMode="auto">
          <a:xfrm>
            <a:off x="736989" y="984948"/>
            <a:ext cx="7673473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32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5081A6-9F4E-4505-BA16-B06ED6E69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09600"/>
            <a:ext cx="8321040" cy="71323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2800" dirty="0"/>
              <a:t>Safety Planning, Evaluation, and Reporting Team (SPERT)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0D34E-2334-4B23-97B2-6A5B8B1ED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83" y="1640096"/>
            <a:ext cx="8073008" cy="368727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Formed in 2006 by the PhRMA to recommend a standard for safety planning, data collection, evaluation, and reporting.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Heavily influenced  by CIOMS VI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In their key 2009 </a:t>
            </a:r>
            <a:r>
              <a:rPr lang="en-US" altLang="en-US" sz="2400" dirty="0" smtClean="0">
                <a:solidFill>
                  <a:schemeClr val="tx1"/>
                </a:solidFill>
              </a:rPr>
              <a:t>publication*, recommended:</a:t>
            </a:r>
            <a:endParaRPr lang="en-US" altLang="en-US" sz="24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Multi-disciplinary Safety Management Teams (SMT), referencing CIOMS VI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Program Safety Analysis Plan (PSAP)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en-US" sz="2400" dirty="0">
              <a:solidFill>
                <a:prstClr val="black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4C5D69B-54F6-4150-8D70-84AD00424E56}"/>
              </a:ext>
            </a:extLst>
          </p:cNvPr>
          <p:cNvSpPr txBox="1"/>
          <p:nvPr/>
        </p:nvSpPr>
        <p:spPr>
          <a:xfrm>
            <a:off x="643744" y="5419725"/>
            <a:ext cx="789065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</a:t>
            </a:r>
            <a:r>
              <a:rPr lang="en-US" sz="1400" dirty="0"/>
              <a:t>Crowe et al: Recommendations for safety planning, data collection, evaluation, and reporting during drug, biologic and vaccine development: a report of the safety planning, evaluation, and reporting team. Clinical Trials 2009; 6:430-440</a:t>
            </a:r>
          </a:p>
        </p:txBody>
      </p:sp>
    </p:spTree>
    <p:extLst>
      <p:ext uri="{BB962C8B-B14F-4D97-AF65-F5344CB8AC3E}">
        <p14:creationId xmlns:p14="http://schemas.microsoft.com/office/powerpoint/2010/main" val="165605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7AB296C-66A4-4E88-B58D-AC53A8E141C2}"/>
              </a:ext>
            </a:extLst>
          </p:cNvPr>
          <p:cNvSpPr txBox="1"/>
          <p:nvPr/>
        </p:nvSpPr>
        <p:spPr>
          <a:xfrm>
            <a:off x="2181585" y="1974714"/>
            <a:ext cx="2454624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CIOMS VI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9C4432-18D8-4917-A2AC-81CB906647BC}"/>
              </a:ext>
            </a:extLst>
          </p:cNvPr>
          <p:cNvSpPr txBox="1"/>
          <p:nvPr/>
        </p:nvSpPr>
        <p:spPr>
          <a:xfrm>
            <a:off x="648994" y="3322868"/>
            <a:ext cx="1310129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PSAP</a:t>
            </a:r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9988F0A-5385-4571-B2FA-4E802D46F7AF}"/>
              </a:ext>
            </a:extLst>
          </p:cNvPr>
          <p:cNvSpPr txBox="1"/>
          <p:nvPr/>
        </p:nvSpPr>
        <p:spPr>
          <a:xfrm>
            <a:off x="4572707" y="3322867"/>
            <a:ext cx="31533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FDA Final Rule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6A0A4A6-D619-4FBC-8BC9-186B51DF5AD5}"/>
              </a:ext>
            </a:extLst>
          </p:cNvPr>
          <p:cNvSpPr txBox="1"/>
          <p:nvPr/>
        </p:nvSpPr>
        <p:spPr>
          <a:xfrm>
            <a:off x="2782594" y="5022820"/>
            <a:ext cx="1310129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ASAP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xmlns="" id="{25F5B36A-565E-472E-9A89-5CBD4EE27A0A}"/>
              </a:ext>
            </a:extLst>
          </p:cNvPr>
          <p:cNvSpPr/>
          <p:nvPr/>
        </p:nvSpPr>
        <p:spPr>
          <a:xfrm rot="2378060">
            <a:off x="4911661" y="2360349"/>
            <a:ext cx="775408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xmlns="" id="{FC635E6A-E5D3-4E5D-972B-4D8395E8F589}"/>
              </a:ext>
            </a:extLst>
          </p:cNvPr>
          <p:cNvSpPr/>
          <p:nvPr/>
        </p:nvSpPr>
        <p:spPr>
          <a:xfrm rot="8396157">
            <a:off x="1044251" y="2337935"/>
            <a:ext cx="775408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xmlns="" id="{858F8164-8D36-44E1-9E59-06A472A23BC9}"/>
              </a:ext>
            </a:extLst>
          </p:cNvPr>
          <p:cNvSpPr/>
          <p:nvPr/>
        </p:nvSpPr>
        <p:spPr>
          <a:xfrm rot="1751610">
            <a:off x="1677724" y="4290911"/>
            <a:ext cx="775408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xmlns="" id="{1F476B31-13AB-4C2C-8F8D-603BEA6C34F6}"/>
              </a:ext>
            </a:extLst>
          </p:cNvPr>
          <p:cNvSpPr/>
          <p:nvPr/>
        </p:nvSpPr>
        <p:spPr>
          <a:xfrm rot="8871961">
            <a:off x="4542130" y="4253241"/>
            <a:ext cx="775408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0950B29-9E1D-463B-B346-8E4EE72ED06F}"/>
              </a:ext>
            </a:extLst>
          </p:cNvPr>
          <p:cNvSpPr txBox="1"/>
          <p:nvPr/>
        </p:nvSpPr>
        <p:spPr>
          <a:xfrm>
            <a:off x="257718" y="272043"/>
            <a:ext cx="837656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Proposal for an </a:t>
            </a:r>
          </a:p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Aggregate Safety Analysis Plan (ASAP)</a:t>
            </a:r>
          </a:p>
          <a:p>
            <a:pPr algn="ctr"/>
            <a:r>
              <a:rPr lang="en-US" sz="3200" dirty="0" smtClean="0">
                <a:solidFill>
                  <a:srgbClr val="C00000"/>
                </a:solidFill>
              </a:rPr>
              <a:t>More Multidisciplinary </a:t>
            </a:r>
            <a:r>
              <a:rPr lang="en-US" sz="3200" dirty="0">
                <a:solidFill>
                  <a:srgbClr val="C00000"/>
                </a:solidFill>
              </a:rPr>
              <a:t>Collaboration in </a:t>
            </a:r>
            <a:r>
              <a:rPr lang="en-US" sz="3200" dirty="0" smtClean="0">
                <a:solidFill>
                  <a:srgbClr val="C00000"/>
                </a:solidFill>
              </a:rPr>
              <a:t>Action!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endParaRPr lang="en-US" sz="3200" b="1" dirty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26D97A7-8B69-48F7-AEAF-5E023F905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083" y="4135020"/>
            <a:ext cx="2387725" cy="106982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A81F2BF5-E7CC-4A97-B5B3-BE87DAE5BF3B}"/>
              </a:ext>
            </a:extLst>
          </p:cNvPr>
          <p:cNvGrpSpPr/>
          <p:nvPr/>
        </p:nvGrpSpPr>
        <p:grpSpPr>
          <a:xfrm>
            <a:off x="5092408" y="5364280"/>
            <a:ext cx="3887412" cy="1344208"/>
            <a:chOff x="4092472" y="5212365"/>
            <a:chExt cx="5051528" cy="1334208"/>
          </a:xfrm>
        </p:grpSpPr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E4050F22-0F4B-4C49-8FDE-7B6BFFFAB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2472" y="5777574"/>
              <a:ext cx="5051528" cy="768999"/>
            </a:xfrm>
            <a:prstGeom prst="rect">
              <a:avLst/>
            </a:prstGeom>
          </p:spPr>
        </p:pic>
        <p:pic>
          <p:nvPicPr>
            <p:cNvPr id="17" name="Picture 2" descr="BiopharmaceuticalSectio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45427" y="5212365"/>
              <a:ext cx="3149875" cy="65458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03471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473016" y="6361641"/>
            <a:ext cx="400050" cy="196851"/>
          </a:xfrm>
        </p:spPr>
        <p:txBody>
          <a:bodyPr/>
          <a:lstStyle/>
          <a:p>
            <a:fld id="{33AA3FBC-51B8-426A-8893-284E5C1F6D1D}" type="slidenum">
              <a:rPr lang="en-GB" smtClean="0"/>
              <a:t>25</a:t>
            </a:fld>
            <a:endParaRPr lang="en-GB" dirty="0"/>
          </a:p>
        </p:txBody>
      </p:sp>
      <p:sp>
        <p:nvSpPr>
          <p:cNvPr id="14" name="Title 5"/>
          <p:cNvSpPr>
            <a:spLocks noGrp="1"/>
          </p:cNvSpPr>
          <p:nvPr>
            <p:ph type="ctrTitle"/>
          </p:nvPr>
        </p:nvSpPr>
        <p:spPr>
          <a:xfrm>
            <a:off x="2210156" y="3313112"/>
            <a:ext cx="2614105" cy="785945"/>
          </a:xfrm>
        </p:spPr>
        <p:txBody>
          <a:bodyPr>
            <a:normAutofit/>
          </a:bodyPr>
          <a:lstStyle/>
          <a:p>
            <a:r>
              <a:rPr lang="en-US" sz="4800" i="1" dirty="0" smtClean="0">
                <a:solidFill>
                  <a:srgbClr val="002060"/>
                </a:solidFill>
              </a:rPr>
              <a:t>Thanks!</a:t>
            </a:r>
            <a:endParaRPr lang="en-US" sz="4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43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 thruBlk="1"/>
      </p:transition>
    </mc:Choice>
    <mc:Fallback xmlns="">
      <p:transition xmlns:p14="http://schemas.microsoft.com/office/powerpoint/2010/main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479390"/>
            <a:ext cx="8229600" cy="79878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800" dirty="0" smtClean="0">
                <a:solidFill>
                  <a:srgbClr val="002060"/>
                </a:solidFill>
              </a:rPr>
              <a:t>SMTs: Importance of Interdisciplinary Collaboration in Safety Assessments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7811" y="1591370"/>
            <a:ext cx="747556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b="1" dirty="0">
                <a:solidFill>
                  <a:srgbClr val="C00000"/>
                </a:solidFill>
              </a:rPr>
              <a:t>Maximizes use of the team’s expertise</a:t>
            </a:r>
          </a:p>
          <a:p>
            <a:r>
              <a:rPr lang="en-US" altLang="en-US" sz="2400" b="1" dirty="0">
                <a:solidFill>
                  <a:srgbClr val="C00000"/>
                </a:solidFill>
              </a:rPr>
              <a:t>Minimizes disconnected decision making</a:t>
            </a:r>
          </a:p>
          <a:p>
            <a:endParaRPr lang="en-US" alt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400" dirty="0" err="1"/>
              <a:t>Pharmacovigilance</a:t>
            </a:r>
            <a:r>
              <a:rPr lang="en-US" altLang="en-US" sz="2400" dirty="0"/>
              <a:t> / Patient Safety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Statistics </a:t>
            </a:r>
            <a:r>
              <a:rPr lang="en-US" altLang="en-US" sz="2400" dirty="0"/>
              <a:t>/ Statistical programming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Clinical </a:t>
            </a:r>
            <a:r>
              <a:rPr lang="en-US" altLang="en-US" sz="2400" dirty="0"/>
              <a:t>D</a:t>
            </a:r>
            <a:r>
              <a:rPr lang="en-US" altLang="en-US" sz="2400" dirty="0" smtClean="0"/>
              <a:t>evelopment </a:t>
            </a:r>
            <a:endParaRPr lang="en-US" alt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Epidemiology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Project Management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Regulatory Affairs</a:t>
            </a:r>
            <a:endParaRPr lang="en-US" alt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400" dirty="0"/>
              <a:t>Others as needed: e.g. </a:t>
            </a:r>
            <a:r>
              <a:rPr lang="en-US" altLang="en-US" sz="2400" dirty="0" smtClean="0"/>
              <a:t>Pharmacokinetics</a:t>
            </a:r>
            <a:r>
              <a:rPr lang="en-US" altLang="en-US" sz="2400" dirty="0"/>
              <a:t>, </a:t>
            </a:r>
            <a:r>
              <a:rPr lang="en-US" altLang="en-US" sz="2400" dirty="0" smtClean="0"/>
              <a:t>Preclinical Toxicology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3320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473016" y="6361641"/>
            <a:ext cx="400050" cy="196851"/>
          </a:xfrm>
        </p:spPr>
        <p:txBody>
          <a:bodyPr/>
          <a:lstStyle/>
          <a:p>
            <a:fld id="{33AA3FBC-51B8-426A-8893-284E5C1F6D1D}" type="slidenum">
              <a:rPr lang="en-GB" smtClean="0"/>
              <a:t>4</a:t>
            </a:fld>
            <a:endParaRPr lang="en-GB" dirty="0"/>
          </a:p>
        </p:txBody>
      </p:sp>
      <p:sp>
        <p:nvSpPr>
          <p:cNvPr id="14" name="Title 5"/>
          <p:cNvSpPr>
            <a:spLocks noGrp="1"/>
          </p:cNvSpPr>
          <p:nvPr>
            <p:ph type="ctrTitle"/>
          </p:nvPr>
        </p:nvSpPr>
        <p:spPr>
          <a:xfrm>
            <a:off x="1390353" y="1673475"/>
            <a:ext cx="4600560" cy="252705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Importance of Interdisciplinary Collaboration in Clinical Trial Safety Planning and Assessments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4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 thruBlk="1"/>
      </p:transition>
    </mc:Choice>
    <mc:Fallback xmlns="">
      <p:transition xmlns:p14="http://schemas.microsoft.com/office/powerpoint/2010/main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596900" y="1308099"/>
            <a:ext cx="4432300" cy="5257800"/>
          </a:xfrm>
        </p:spPr>
        <p:txBody>
          <a:bodyPr/>
          <a:lstStyle/>
          <a:p>
            <a:r>
              <a:rPr lang="en-US" altLang="en-US" sz="2400" dirty="0"/>
              <a:t>For (examples):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Adequate safety data exposures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Studies that answer the required safety questions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Approaches to data collection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Use of adjudication committees</a:t>
            </a:r>
          </a:p>
          <a:p>
            <a:pPr marL="0" lvl="1" indent="0">
              <a:lnSpc>
                <a:spcPct val="100000"/>
              </a:lnSpc>
              <a:spcBef>
                <a:spcPts val="1920"/>
              </a:spcBef>
              <a:buFont typeface="Arial" charset="0"/>
              <a:buChar char="•"/>
            </a:pPr>
            <a:r>
              <a:rPr lang="en-US" sz="2400" dirty="0"/>
              <a:t> Regulatory application filing and periodic reporting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6914" y="1292334"/>
            <a:ext cx="3671417" cy="5257800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On (examples):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en-US" sz="2400" dirty="0" smtClean="0"/>
              <a:t>Program Safety Analysis Plan (PSAP)</a:t>
            </a:r>
          </a:p>
          <a:p>
            <a:pPr>
              <a:lnSpc>
                <a:spcPct val="100000"/>
              </a:lnSpc>
            </a:pPr>
            <a:r>
              <a:rPr lang="en-US" altLang="en-US" sz="2400" dirty="0" smtClean="0"/>
              <a:t> Analysis sets</a:t>
            </a:r>
          </a:p>
          <a:p>
            <a:pPr>
              <a:lnSpc>
                <a:spcPct val="100000"/>
              </a:lnSpc>
            </a:pPr>
            <a:r>
              <a:rPr lang="en-US" altLang="en-US" sz="2400" dirty="0" smtClean="0"/>
              <a:t> Standardized definitions</a:t>
            </a:r>
            <a:endParaRPr lang="en-US" altLang="en-US" sz="2400" dirty="0"/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Pooling strategy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Safety topics of interest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Search strategy (e.g. PT, HLT, SMQ) to identify events for review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Which data outputs are needed when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0695" y="277368"/>
            <a:ext cx="3931920" cy="713232"/>
          </a:xfrm>
        </p:spPr>
        <p:txBody>
          <a:bodyPr/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</a:rPr>
              <a:t>Plan Collectively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 bwMode="gray">
          <a:xfrm>
            <a:off x="5181600" y="277368"/>
            <a:ext cx="3169920" cy="71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rgbClr val="84BD00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2pPr>
            <a:lvl3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3pPr>
            <a:lvl4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4pPr>
            <a:lvl5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5pPr>
            <a:lvl6pPr marL="4572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6pPr>
            <a:lvl7pPr marL="9144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7pPr>
            <a:lvl8pPr marL="13716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8pPr>
            <a:lvl9pPr marL="18288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</a:rPr>
              <a:t>Align</a:t>
            </a:r>
            <a:endParaRPr lang="en-US" sz="3600" b="1" i="1" kern="0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53920" y="457334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and</a:t>
            </a:r>
            <a:endParaRPr lang="en-US" sz="2800" b="1" i="1" kern="0" dirty="0">
              <a:solidFill>
                <a:srgbClr val="002060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58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73100" y="1397000"/>
            <a:ext cx="4127500" cy="5257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en-US" sz="2400" dirty="0"/>
              <a:t>To (examples):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Perform aggregate adverse event (AE) monitoring of ongoing clinical trials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Evaluate safety signals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Put clinical trial data in context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Determine adverse drug reactions</a:t>
            </a:r>
          </a:p>
          <a:p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397000"/>
            <a:ext cx="3549650" cy="5257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en-US" sz="2400" dirty="0"/>
              <a:t>To (examples):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Answer identified safety questions of interest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Develop meaningful graphical data displays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Analyze role of AE risk factors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/>
              <a:t> Recognize data gaps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3880" y="353568"/>
            <a:ext cx="2788920" cy="713232"/>
          </a:xfrm>
        </p:spPr>
        <p:txBody>
          <a:bodyPr/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</a:rPr>
              <a:t>Collaborate</a:t>
            </a:r>
            <a:r>
              <a:rPr lang="en-US" sz="3600" i="1" dirty="0"/>
              <a:t> 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 bwMode="gray">
          <a:xfrm>
            <a:off x="5029200" y="353568"/>
            <a:ext cx="3169920" cy="71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rgbClr val="84BD00"/>
                </a:solidFill>
                <a:latin typeface="+mj-lt"/>
                <a:ea typeface="+mj-ea"/>
                <a:cs typeface="+mj-cs"/>
              </a:defRPr>
            </a:lvl1pPr>
            <a:lvl2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2pPr>
            <a:lvl3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3pPr>
            <a:lvl4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4pPr>
            <a:lvl5pPr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5pPr>
            <a:lvl6pPr marL="4572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6pPr>
            <a:lvl7pPr marL="9144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7pPr>
            <a:lvl8pPr marL="13716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8pPr>
            <a:lvl9pPr marL="1828800" algn="l" defTabSz="4572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folHlink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</a:rPr>
              <a:t>Partner</a:t>
            </a:r>
            <a:endParaRPr lang="en-US" sz="3600" b="1" i="1" kern="0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62860" y="575112"/>
            <a:ext cx="784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i="1" dirty="0">
                <a:solidFill>
                  <a:srgbClr val="002060"/>
                </a:solidFill>
                <a:latin typeface="Bradley Hand ITC" panose="03070402050302030203" pitchFamily="66" charset="0"/>
              </a:rPr>
              <a:t>and</a:t>
            </a:r>
            <a:endParaRPr lang="en-US" sz="2800" b="1" i="1" kern="0" dirty="0">
              <a:solidFill>
                <a:srgbClr val="002060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57407" y="1499687"/>
            <a:ext cx="7806557" cy="4598276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2400" dirty="0"/>
              <a:t>Factors to consider when making a judgment about thresholds for IND safety reporting (</a:t>
            </a:r>
            <a:r>
              <a:rPr lang="en-US" sz="2400" u="sng" dirty="0"/>
              <a:t>requires </a:t>
            </a:r>
            <a:r>
              <a:rPr lang="en-US" sz="2400" i="1" u="sng" dirty="0">
                <a:solidFill>
                  <a:srgbClr val="FF0000"/>
                </a:solidFill>
              </a:rPr>
              <a:t>mult</a:t>
            </a:r>
            <a:r>
              <a:rPr lang="en-US" sz="2400" i="1" u="sng" dirty="0">
                <a:solidFill>
                  <a:srgbClr val="C00000"/>
                </a:solidFill>
              </a:rPr>
              <a:t>i</a:t>
            </a:r>
            <a:r>
              <a:rPr lang="en-US" sz="2400" i="1" u="sng" dirty="0">
                <a:solidFill>
                  <a:srgbClr val="002060"/>
                </a:solidFill>
              </a:rPr>
              <a:t>disciplinary</a:t>
            </a:r>
            <a:r>
              <a:rPr lang="en-US" sz="2400" u="sng" dirty="0"/>
              <a:t> input</a:t>
            </a:r>
            <a:r>
              <a:rPr lang="en-US" sz="2400" dirty="0"/>
              <a:t>):”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>
                <a:solidFill>
                  <a:srgbClr val="172D6B"/>
                </a:solidFill>
              </a:rPr>
              <a:t> </a:t>
            </a:r>
            <a:r>
              <a:rPr lang="en-US" altLang="en-US" sz="2400" dirty="0">
                <a:solidFill>
                  <a:srgbClr val="FF0000"/>
                </a:solidFill>
              </a:rPr>
              <a:t>Size of the difference in frequency between the test and control groups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>
                <a:solidFill>
                  <a:srgbClr val="FF0000"/>
                </a:solidFill>
              </a:rPr>
              <a:t> Consistent increase in multiple trials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>
                <a:solidFill>
                  <a:srgbClr val="FF0000"/>
                </a:solidFill>
              </a:rPr>
              <a:t> Evidence of a dose response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2400" dirty="0">
                <a:solidFill>
                  <a:srgbClr val="002060"/>
                </a:solidFill>
              </a:rPr>
              <a:t>Occurrence of other related AEs (e.g. strokes and TIAs)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>
                <a:solidFill>
                  <a:srgbClr val="002060"/>
                </a:solidFill>
              </a:rPr>
              <a:t> Preclinical evidence to support the finding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>
                <a:solidFill>
                  <a:srgbClr val="002060"/>
                </a:solidFill>
              </a:rPr>
              <a:t> Plausible mechanism of action 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en-US" altLang="en-US" sz="2400" dirty="0">
                <a:solidFill>
                  <a:srgbClr val="002060"/>
                </a:solidFill>
              </a:rPr>
              <a:t> Known class effect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0848" y="373040"/>
            <a:ext cx="8229600" cy="93714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i="1" dirty="0"/>
              <a:t>EXAMPLE:  </a:t>
            </a:r>
            <a:r>
              <a:rPr lang="en-US" sz="2400" dirty="0"/>
              <a:t>FDA Guidance on </a:t>
            </a:r>
            <a:r>
              <a:rPr lang="en-US" sz="2400" i="1" dirty="0"/>
              <a:t>Safety Assessment for IND Safety Reporting, December 2015</a:t>
            </a:r>
          </a:p>
        </p:txBody>
      </p:sp>
    </p:spTree>
    <p:extLst>
      <p:ext uri="{BB962C8B-B14F-4D97-AF65-F5344CB8AC3E}">
        <p14:creationId xmlns:p14="http://schemas.microsoft.com/office/powerpoint/2010/main" val="107737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473016" y="6361641"/>
            <a:ext cx="400050" cy="196851"/>
          </a:xfrm>
        </p:spPr>
        <p:txBody>
          <a:bodyPr/>
          <a:lstStyle/>
          <a:p>
            <a:fld id="{33AA3FBC-51B8-426A-8893-284E5C1F6D1D}" type="slidenum">
              <a:rPr lang="en-GB" smtClean="0"/>
              <a:t>8</a:t>
            </a:fld>
            <a:endParaRPr lang="en-GB" dirty="0"/>
          </a:p>
        </p:txBody>
      </p:sp>
      <p:sp>
        <p:nvSpPr>
          <p:cNvPr id="14" name="Title 5"/>
          <p:cNvSpPr>
            <a:spLocks noGrp="1"/>
          </p:cNvSpPr>
          <p:nvPr>
            <p:ph type="ctrTitle"/>
          </p:nvPr>
        </p:nvSpPr>
        <p:spPr>
          <a:xfrm>
            <a:off x="870074" y="1673475"/>
            <a:ext cx="4997326" cy="25270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Multidisciplinary Collaboration in Action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Case Study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82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 thruBlk="1"/>
      </p:transition>
    </mc:Choice>
    <mc:Fallback xmlns="">
      <p:transition xmlns:p14="http://schemas.microsoft.com/office/powerpoint/2010/main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/>
          </p:cNvSpPr>
          <p:nvPr>
            <p:ph type="body" idx="1"/>
          </p:nvPr>
        </p:nvSpPr>
        <p:spPr>
          <a:xfrm>
            <a:off x="336550" y="839044"/>
            <a:ext cx="8223250" cy="557445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endParaRPr lang="en-US" sz="2200" dirty="0" smtClean="0"/>
          </a:p>
          <a:p>
            <a:pPr>
              <a:lnSpc>
                <a:spcPct val="120000"/>
              </a:lnSpc>
            </a:pPr>
            <a:r>
              <a:rPr lang="en-US" sz="2600" dirty="0" smtClean="0"/>
              <a:t>TLS is a well known complication of cancer treatment:</a:t>
            </a:r>
          </a:p>
          <a:p>
            <a:pPr lvl="1">
              <a:lnSpc>
                <a:spcPct val="120000"/>
              </a:lnSpc>
            </a:pPr>
            <a:r>
              <a:rPr lang="en-US" sz="2600" dirty="0" smtClean="0"/>
              <a:t> May occur as “Laboratory TLS” (asymptomatic laboratory changes) OR “Clinical TLS” (with clinical complications)</a:t>
            </a:r>
          </a:p>
          <a:p>
            <a:pPr lvl="1">
              <a:lnSpc>
                <a:spcPct val="120000"/>
              </a:lnSpc>
            </a:pPr>
            <a:r>
              <a:rPr lang="en-US" sz="2600" dirty="0" smtClean="0"/>
              <a:t>In patients with chronic lymphocytic leukemia (CLL) treated with chemotherapy, TLS was known to occur but was uncommon and not typically severe. </a:t>
            </a:r>
          </a:p>
          <a:p>
            <a:pPr>
              <a:lnSpc>
                <a:spcPct val="120000"/>
              </a:lnSpc>
            </a:pPr>
            <a:r>
              <a:rPr lang="en-US" sz="2600" dirty="0" err="1" smtClean="0"/>
              <a:t>Venetoclax</a:t>
            </a:r>
            <a:r>
              <a:rPr lang="en-US" sz="2600" dirty="0" smtClean="0"/>
              <a:t>: </a:t>
            </a:r>
            <a:endParaRPr lang="en-US" sz="2600" dirty="0"/>
          </a:p>
          <a:p>
            <a:pPr lvl="1">
              <a:lnSpc>
                <a:spcPct val="120000"/>
              </a:lnSpc>
            </a:pPr>
            <a:r>
              <a:rPr lang="en-US" sz="2600" dirty="0"/>
              <a:t>H</a:t>
            </a:r>
            <a:r>
              <a:rPr lang="en-US" sz="2600" dirty="0" smtClean="0"/>
              <a:t>ighly </a:t>
            </a:r>
            <a:r>
              <a:rPr lang="en-US" sz="2600" dirty="0"/>
              <a:t>selective B cell lymphoma/leukemia 2 (BCL-2) inhibitor </a:t>
            </a:r>
            <a:endParaRPr lang="en-US" sz="2600" dirty="0" smtClean="0"/>
          </a:p>
          <a:p>
            <a:pPr lvl="1">
              <a:lnSpc>
                <a:spcPct val="120000"/>
              </a:lnSpc>
            </a:pPr>
            <a:r>
              <a:rPr lang="en-US" sz="2600" dirty="0" smtClean="0"/>
              <a:t>More targeted </a:t>
            </a:r>
            <a:r>
              <a:rPr lang="en-US" sz="2600" dirty="0"/>
              <a:t>agents </a:t>
            </a:r>
            <a:r>
              <a:rPr lang="en-US" sz="2600" dirty="0" smtClean="0"/>
              <a:t>such as </a:t>
            </a:r>
            <a:r>
              <a:rPr lang="en-US" sz="2600" dirty="0" err="1" smtClean="0"/>
              <a:t>venetoclax</a:t>
            </a:r>
            <a:r>
              <a:rPr lang="en-US" sz="2600" dirty="0"/>
              <a:t> </a:t>
            </a:r>
            <a:r>
              <a:rPr lang="en-US" sz="2600" dirty="0" smtClean="0"/>
              <a:t>cause </a:t>
            </a:r>
            <a:r>
              <a:rPr lang="en-US" sz="2600" dirty="0"/>
              <a:t>rapid tumor reduction </a:t>
            </a:r>
            <a:r>
              <a:rPr lang="en-US" sz="2600" dirty="0" smtClean="0"/>
              <a:t>and have an increased risk for TLS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2" name="Title 1"/>
          <p:cNvSpPr txBox="1">
            <a:spLocks/>
          </p:cNvSpPr>
          <p:nvPr/>
        </p:nvSpPr>
        <p:spPr bwMode="auto">
          <a:xfrm>
            <a:off x="336550" y="227015"/>
            <a:ext cx="843915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defTabSz="457200" eaLnBrk="0" hangingPunct="0">
              <a:spcBef>
                <a:spcPct val="80000"/>
              </a:spcBef>
              <a:buFont typeface="Arial" charset="0"/>
              <a:defRPr sz="2200">
                <a:solidFill>
                  <a:schemeClr val="tx1"/>
                </a:solidFill>
                <a:latin typeface="Calibri" pitchFamily="34" charset="0"/>
              </a:defRPr>
            </a:lvl1pPr>
            <a:lvl2pPr marL="406400" indent="-292100" algn="l" defTabSz="457200" eaLnBrk="0" hangingPunct="0">
              <a:spcBef>
                <a:spcPct val="40000"/>
              </a:spcBef>
              <a:buChar char="•"/>
              <a:defRPr sz="2200">
                <a:solidFill>
                  <a:schemeClr val="tx1"/>
                </a:solidFill>
                <a:latin typeface="Calibri" pitchFamily="34" charset="0"/>
              </a:defRPr>
            </a:lvl2pPr>
            <a:lvl3pPr marL="749300" indent="-228600" algn="l" defTabSz="457200" eaLnBrk="0" hangingPunct="0">
              <a:spcBef>
                <a:spcPct val="20000"/>
              </a:spcBef>
              <a:buFont typeface="Arial" charset="0"/>
              <a:buChar char="–"/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1430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85900" indent="-228600" algn="l" defTabSz="457200" eaLnBrk="0" hangingPunct="0">
              <a:spcBef>
                <a:spcPct val="1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19431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4003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28575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314700" indent="-228600" defTabSz="457200" eaLnBrk="0" fontAlgn="base" hangingPunct="0">
              <a:spcBef>
                <a:spcPct val="1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rgbClr val="002060"/>
                </a:solidFill>
                <a:cs typeface="Arial" charset="0"/>
              </a:rPr>
              <a:t>Example of </a:t>
            </a:r>
            <a:r>
              <a:rPr lang="en-US" altLang="en-US" sz="2800" b="1" dirty="0" err="1" smtClean="0">
                <a:solidFill>
                  <a:srgbClr val="002060"/>
                </a:solidFill>
                <a:cs typeface="Arial" charset="0"/>
              </a:rPr>
              <a:t>Venetoclax</a:t>
            </a:r>
            <a:r>
              <a:rPr lang="en-US" altLang="en-US" sz="2800" b="1" dirty="0" smtClean="0">
                <a:solidFill>
                  <a:srgbClr val="002060"/>
                </a:solidFill>
                <a:cs typeface="Arial" charset="0"/>
              </a:rPr>
              <a:t> and Tumor </a:t>
            </a:r>
            <a:r>
              <a:rPr lang="en-US" altLang="en-US" sz="2800" b="1" dirty="0" err="1" smtClean="0">
                <a:solidFill>
                  <a:srgbClr val="002060"/>
                </a:solidFill>
                <a:cs typeface="Arial" charset="0"/>
              </a:rPr>
              <a:t>Lysis</a:t>
            </a:r>
            <a:r>
              <a:rPr lang="en-US" altLang="en-US" sz="2800" b="1" dirty="0" smtClean="0">
                <a:solidFill>
                  <a:srgbClr val="002060"/>
                </a:solidFill>
                <a:cs typeface="Arial" charset="0"/>
              </a:rPr>
              <a:t> Syndrome (TLS)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2970213" y="6607194"/>
            <a:ext cx="5484812" cy="1825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Immunology TA Group  | Date APRIL 2018 | Company Confidential © 2012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64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bbVie Corporate Presentation Template 270218">
  <a:themeElements>
    <a:clrScheme name="AbbVie PPT 2018">
      <a:dk1>
        <a:srgbClr val="081538"/>
      </a:dk1>
      <a:lt1>
        <a:sysClr val="window" lastClr="FFFFFF"/>
      </a:lt1>
      <a:dk2>
        <a:srgbClr val="081538"/>
      </a:dk2>
      <a:lt2>
        <a:srgbClr val="E0E2E8"/>
      </a:lt2>
      <a:accent1>
        <a:srgbClr val="0F29FF"/>
      </a:accent1>
      <a:accent2>
        <a:srgbClr val="21BF97"/>
      </a:accent2>
      <a:accent3>
        <a:srgbClr val="7D00E0"/>
      </a:accent3>
      <a:accent4>
        <a:srgbClr val="FD6E0B"/>
      </a:accent4>
      <a:accent5>
        <a:srgbClr val="C2C6D2"/>
      </a:accent5>
      <a:accent6>
        <a:srgbClr val="E0E2E8"/>
      </a:accent6>
      <a:hlink>
        <a:srgbClr val="FD9740"/>
      </a:hlink>
      <a:folHlink>
        <a:srgbClr val="FEC372"/>
      </a:folHlink>
    </a:clrScheme>
    <a:fontScheme name="Custom 21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bbVie Presentation Template (010218).potx" id="{5466C9BB-65BA-4787-845D-DB693C233927}" vid="{7033D81F-27F3-4DA3-AD8A-1FBD6C7CE3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CF41AE60838B45B854C3E0D71AA1EC" ma:contentTypeVersion="3" ma:contentTypeDescription="Create a new document." ma:contentTypeScope="" ma:versionID="53538902fa43256d131e351a0b3b1f59">
  <xsd:schema xmlns:xsd="http://www.w3.org/2001/XMLSchema" xmlns:xs="http://www.w3.org/2001/XMLSchema" xmlns:p="http://schemas.microsoft.com/office/2006/metadata/properties" xmlns:ns2="30b3fb29-c191-4a0f-9a0d-3dff05399c25" xmlns:ns3="http://schemas.microsoft.com/sharepoint/v4" targetNamespace="http://schemas.microsoft.com/office/2006/metadata/properties" ma:root="true" ma:fieldsID="5712882720bdfb01255774995dadbe6c" ns2:_="" ns3:_="">
    <xsd:import namespace="30b3fb29-c191-4a0f-9a0d-3dff05399c25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Document_x0020_Type"/>
                <xsd:element ref="ns2:Date_x0020_of_x0020_Meeting" minOccurs="0"/>
                <xsd:element ref="ns3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b3fb29-c191-4a0f-9a0d-3dff05399c25" elementFormDefault="qualified">
    <xsd:import namespace="http://schemas.microsoft.com/office/2006/documentManagement/types"/>
    <xsd:import namespace="http://schemas.microsoft.com/office/infopath/2007/PartnerControls"/>
    <xsd:element name="Document_x0020_Type" ma:index="8" ma:displayName="Document Type" ma:format="Dropdown" ma:internalName="Document_x0020_Type">
      <xsd:simpleType>
        <xsd:restriction base="dms:Choice">
          <xsd:enumeration value="All Staff"/>
          <xsd:enumeration value="Org Charts"/>
          <xsd:enumeration value="Floor Plans"/>
          <xsd:enumeration value="MISC"/>
          <xsd:enumeration value="AP51 New Roof"/>
        </xsd:restriction>
      </xsd:simpleType>
    </xsd:element>
    <xsd:element name="Date_x0020_of_x0020_Meeting" ma:index="9" nillable="true" ma:displayName="Date of Meeting" ma:format="DateOnly" ma:internalName="Date_x0020_of_x0020_Meeting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Type xmlns="30b3fb29-c191-4a0f-9a0d-3dff05399c25">MISC</Document_x0020_Type>
    <Date_x0020_of_x0020_Meeting xmlns="30b3fb29-c191-4a0f-9a0d-3dff05399c25" xsi:nil="true"/>
    <IconOverlay xmlns="http://schemas.microsoft.com/sharepoint/v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0C57A2-A5FB-4307-822F-D2AE893FEE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b3fb29-c191-4a0f-9a0d-3dff05399c25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C64850-C7AD-49F5-810A-9B8A7D503656}">
  <ds:schemaRefs>
    <ds:schemaRef ds:uri="http://schemas.microsoft.com/office/2006/documentManagement/types"/>
    <ds:schemaRef ds:uri="http://purl.org/dc/terms/"/>
    <ds:schemaRef ds:uri="http://schemas.microsoft.com/sharepoint/v4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30b3fb29-c191-4a0f-9a0d-3dff05399c25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B90FEEE-166B-4CEE-9C31-D698422E63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AbbVie Corporate Presentation Template 270218.potx</Template>
  <TotalTime>4840</TotalTime>
  <Words>1449</Words>
  <Application>Microsoft Office PowerPoint</Application>
  <PresentationFormat>On-screen Show (4:3)</PresentationFormat>
  <Paragraphs>237</Paragraphs>
  <Slides>25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AbbVie Corporate Presentation Template 270218</vt:lpstr>
      <vt:lpstr>Enhancement of Cross-Disciplinary Communication and Collaboration in Clinical Safety</vt:lpstr>
      <vt:lpstr>Management of Safety Information from Clinical Trials Report of CIOMS Working Group VI </vt:lpstr>
      <vt:lpstr>SMTs: Importance of Interdisciplinary Collaboration in Safety Assessments</vt:lpstr>
      <vt:lpstr>Importance of Interdisciplinary Collaboration in Clinical Trial Safety Planning and Assessments  </vt:lpstr>
      <vt:lpstr>Plan Collectively</vt:lpstr>
      <vt:lpstr>Collaborate </vt:lpstr>
      <vt:lpstr>EXAMPLE:  FDA Guidance on Safety Assessment for IND Safety Reporting, December 2015</vt:lpstr>
      <vt:lpstr>Multidisciplinary Collaboration in Action  Case Study</vt:lpstr>
      <vt:lpstr>PowerPoint Presentation</vt:lpstr>
      <vt:lpstr>                   TLS Cairo-Bishop Definition</vt:lpstr>
      <vt:lpstr>PowerPoint Presentation</vt:lpstr>
      <vt:lpstr>PowerPoint Presentation</vt:lpstr>
      <vt:lpstr>PowerPoint Presentation</vt:lpstr>
      <vt:lpstr>Multidisciplinary Collaboration in Action  Case Study</vt:lpstr>
      <vt:lpstr>Safety Assessment for IND Safety Reporting, FDA Guidance for Industry, December 2015 </vt:lpstr>
      <vt:lpstr>AbbVie SSP/SAC Pilot Project</vt:lpstr>
      <vt:lpstr> AbbVie Pilot Projects </vt:lpstr>
      <vt:lpstr>Pilot Projects</vt:lpstr>
      <vt:lpstr>SSP/SAC Pilot Project</vt:lpstr>
      <vt:lpstr>Pilot Projects</vt:lpstr>
      <vt:lpstr>Multidisciplinary Collaboration in Action  Finding Additional Ways to Collaborate……</vt:lpstr>
      <vt:lpstr>Additional Ways to Collaborate </vt:lpstr>
      <vt:lpstr>Safety Planning, Evaluation, and Reporting Team (SPERT)</vt:lpstr>
      <vt:lpstr>PowerPoint Presentation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AbbVie</dc:creator>
  <cp:lastModifiedBy>Greg Ball</cp:lastModifiedBy>
  <cp:revision>266</cp:revision>
  <cp:lastPrinted>2018-03-08T15:04:01Z</cp:lastPrinted>
  <dcterms:created xsi:type="dcterms:W3CDTF">2017-12-21T17:28:03Z</dcterms:created>
  <dcterms:modified xsi:type="dcterms:W3CDTF">2018-05-21T00:47:45Z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0x01010080CF41AE60838B45B854C3E0D71AA1EC</vt:lpwstr>
  </property>
  <property fmtid="{D5CDD505-2E9C-101B-9397-08002B2CF9AE}" pid="3" name="_AdHocReviewCycleID">
    <vt:i4>-340830878</vt:i4>
  </property>
  <property fmtid="{D5CDD505-2E9C-101B-9397-08002B2CF9AE}" pid="4" name="_NewReviewCycle">
    <vt:lpwstr/>
  </property>
  <property fmtid="{D5CDD505-2E9C-101B-9397-08002B2CF9AE}" pid="5" name="_EmailSubject">
    <vt:lpwstr>Invited session organizers</vt:lpwstr>
  </property>
  <property fmtid="{D5CDD505-2E9C-101B-9397-08002B2CF9AE}" pid="6" name="_AuthorEmail">
    <vt:lpwstr>greg.ball@merck.com</vt:lpwstr>
  </property>
  <property fmtid="{D5CDD505-2E9C-101B-9397-08002B2CF9AE}" pid="7" name="_AuthorEmailDisplayName">
    <vt:lpwstr>Ball, Greg</vt:lpwstr>
  </property>
</Properties>
</file>